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390" r:id="rId2"/>
    <p:sldId id="580" r:id="rId3"/>
    <p:sldId id="581" r:id="rId4"/>
    <p:sldId id="655" r:id="rId5"/>
    <p:sldId id="654" r:id="rId6"/>
    <p:sldId id="582" r:id="rId7"/>
    <p:sldId id="505" r:id="rId8"/>
    <p:sldId id="563" r:id="rId9"/>
    <p:sldId id="562" r:id="rId10"/>
    <p:sldId id="561" r:id="rId11"/>
    <p:sldId id="506" r:id="rId12"/>
    <p:sldId id="528" r:id="rId13"/>
    <p:sldId id="574" r:id="rId14"/>
    <p:sldId id="573" r:id="rId15"/>
    <p:sldId id="572" r:id="rId16"/>
    <p:sldId id="530" r:id="rId17"/>
    <p:sldId id="571" r:id="rId18"/>
    <p:sldId id="570" r:id="rId19"/>
    <p:sldId id="569" r:id="rId20"/>
    <p:sldId id="583" r:id="rId21"/>
    <p:sldId id="584" r:id="rId22"/>
    <p:sldId id="564" r:id="rId23"/>
    <p:sldId id="568" r:id="rId24"/>
    <p:sldId id="567" r:id="rId25"/>
    <p:sldId id="565" r:id="rId26"/>
    <p:sldId id="566" r:id="rId27"/>
    <p:sldId id="656" r:id="rId28"/>
    <p:sldId id="587" r:id="rId29"/>
    <p:sldId id="590" r:id="rId30"/>
    <p:sldId id="589" r:id="rId31"/>
    <p:sldId id="588" r:id="rId32"/>
    <p:sldId id="586" r:id="rId33"/>
    <p:sldId id="601" r:id="rId34"/>
    <p:sldId id="600" r:id="rId35"/>
    <p:sldId id="599" r:id="rId36"/>
    <p:sldId id="585" r:id="rId37"/>
    <p:sldId id="598" r:id="rId38"/>
    <p:sldId id="591" r:id="rId39"/>
    <p:sldId id="597" r:id="rId40"/>
    <p:sldId id="596" r:id="rId41"/>
    <p:sldId id="595" r:id="rId42"/>
    <p:sldId id="594" r:id="rId43"/>
    <p:sldId id="593" r:id="rId44"/>
    <p:sldId id="592" r:id="rId45"/>
    <p:sldId id="529" r:id="rId46"/>
    <p:sldId id="533" r:id="rId47"/>
    <p:sldId id="527" r:id="rId48"/>
    <p:sldId id="575" r:id="rId49"/>
    <p:sldId id="534" r:id="rId50"/>
    <p:sldId id="535" r:id="rId51"/>
    <p:sldId id="560" r:id="rId52"/>
    <p:sldId id="579" r:id="rId53"/>
    <p:sldId id="578" r:id="rId54"/>
    <p:sldId id="577" r:id="rId55"/>
    <p:sldId id="524" r:id="rId56"/>
    <p:sldId id="525" r:id="rId57"/>
    <p:sldId id="576" r:id="rId58"/>
    <p:sldId id="526" r:id="rId59"/>
    <p:sldId id="602" r:id="rId60"/>
    <p:sldId id="658" r:id="rId61"/>
    <p:sldId id="657" r:id="rId62"/>
    <p:sldId id="603" r:id="rId63"/>
    <p:sldId id="604" r:id="rId64"/>
    <p:sldId id="631" r:id="rId65"/>
    <p:sldId id="630" r:id="rId66"/>
    <p:sldId id="627" r:id="rId67"/>
    <p:sldId id="626" r:id="rId68"/>
    <p:sldId id="625" r:id="rId69"/>
    <p:sldId id="312" r:id="rId70"/>
    <p:sldId id="628" r:id="rId71"/>
    <p:sldId id="632" r:id="rId72"/>
    <p:sldId id="282" r:id="rId73"/>
    <p:sldId id="629" r:id="rId74"/>
    <p:sldId id="634" r:id="rId75"/>
    <p:sldId id="635" r:id="rId76"/>
    <p:sldId id="636" r:id="rId77"/>
    <p:sldId id="637" r:id="rId78"/>
    <p:sldId id="633" r:id="rId79"/>
    <p:sldId id="316" r:id="rId80"/>
    <p:sldId id="313" r:id="rId81"/>
    <p:sldId id="317" r:id="rId82"/>
    <p:sldId id="314" r:id="rId83"/>
    <p:sldId id="318" r:id="rId84"/>
    <p:sldId id="315" r:id="rId85"/>
    <p:sldId id="298" r:id="rId86"/>
    <p:sldId id="638" r:id="rId87"/>
    <p:sldId id="641" r:id="rId88"/>
    <p:sldId id="640" r:id="rId89"/>
    <p:sldId id="639" r:id="rId90"/>
    <p:sldId id="644" r:id="rId91"/>
    <p:sldId id="643" r:id="rId92"/>
    <p:sldId id="645" r:id="rId93"/>
    <p:sldId id="642" r:id="rId94"/>
    <p:sldId id="301" r:id="rId95"/>
    <p:sldId id="646" r:id="rId96"/>
    <p:sldId id="647" r:id="rId97"/>
    <p:sldId id="270" r:id="rId98"/>
    <p:sldId id="649" r:id="rId99"/>
    <p:sldId id="648" r:id="rId100"/>
    <p:sldId id="289" r:id="rId101"/>
    <p:sldId id="653" r:id="rId102"/>
    <p:sldId id="651" r:id="rId103"/>
    <p:sldId id="605" r:id="rId104"/>
    <p:sldId id="612" r:id="rId105"/>
    <p:sldId id="611" r:id="rId106"/>
    <p:sldId id="608" r:id="rId107"/>
    <p:sldId id="610" r:id="rId108"/>
    <p:sldId id="616" r:id="rId109"/>
    <p:sldId id="615" r:id="rId110"/>
    <p:sldId id="614" r:id="rId111"/>
    <p:sldId id="613" r:id="rId112"/>
    <p:sldId id="609" r:id="rId113"/>
    <p:sldId id="267" r:id="rId114"/>
    <p:sldId id="623" r:id="rId115"/>
    <p:sldId id="618" r:id="rId116"/>
    <p:sldId id="622" r:id="rId117"/>
    <p:sldId id="621" r:id="rId118"/>
    <p:sldId id="620" r:id="rId119"/>
    <p:sldId id="619" r:id="rId120"/>
    <p:sldId id="617" r:id="rId121"/>
    <p:sldId id="607" r:id="rId122"/>
    <p:sldId id="624" r:id="rId123"/>
    <p:sldId id="408" r:id="rId124"/>
    <p:sldId id="416" r:id="rId125"/>
    <p:sldId id="397" r:id="rId126"/>
    <p:sldId id="661" r:id="rId127"/>
    <p:sldId id="660" r:id="rId128"/>
    <p:sldId id="659" r:id="rId129"/>
    <p:sldId id="398" r:id="rId130"/>
    <p:sldId id="400" r:id="rId131"/>
    <p:sldId id="396" r:id="rId132"/>
    <p:sldId id="399" r:id="rId133"/>
    <p:sldId id="650" r:id="rId134"/>
    <p:sldId id="652" r:id="rId135"/>
    <p:sldId id="501" r:id="rId136"/>
    <p:sldId id="662" r:id="rId137"/>
    <p:sldId id="663" r:id="rId138"/>
    <p:sldId id="499" r:id="rId139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6A452-71AC-45AA-8EA7-1715533F7FC4}" v="1651" dt="2020-12-17T07:54:05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6E86A452-71AC-45AA-8EA7-1715533F7FC4}"/>
    <pc:docChg chg="undo redo custSel addSld delSld modSld sldOrd">
      <pc:chgData name="Evgenia Korneva" userId="e62070071816427d" providerId="LiveId" clId="{6E86A452-71AC-45AA-8EA7-1715533F7FC4}" dt="2020-12-17T07:54:05.076" v="3667"/>
      <pc:docMkLst>
        <pc:docMk/>
      </pc:docMkLst>
      <pc:sldChg chg="add del">
        <pc:chgData name="Evgenia Korneva" userId="e62070071816427d" providerId="LiveId" clId="{6E86A452-71AC-45AA-8EA7-1715533F7FC4}" dt="2020-12-16T23:49:15.886" v="1435" actId="2696"/>
        <pc:sldMkLst>
          <pc:docMk/>
          <pc:sldMk cId="2211599965" sldId="266"/>
        </pc:sldMkLst>
      </pc:sldChg>
      <pc:sldChg chg="delSp modSp add">
        <pc:chgData name="Evgenia Korneva" userId="e62070071816427d" providerId="LiveId" clId="{6E86A452-71AC-45AA-8EA7-1715533F7FC4}" dt="2020-12-16T23:49:03.765" v="1434" actId="27636"/>
        <pc:sldMkLst>
          <pc:docMk/>
          <pc:sldMk cId="142160407" sldId="267"/>
        </pc:sldMkLst>
        <pc:spChg chg="mod">
          <ac:chgData name="Evgenia Korneva" userId="e62070071816427d" providerId="LiveId" clId="{6E86A452-71AC-45AA-8EA7-1715533F7FC4}" dt="2020-12-16T23:49:03.765" v="1434" actId="27636"/>
          <ac:spMkLst>
            <pc:docMk/>
            <pc:sldMk cId="142160407" sldId="267"/>
            <ac:spMk id="3" creationId="{36B97707-EE33-4C09-95A0-BFD38306F7B7}"/>
          </ac:spMkLst>
        </pc:spChg>
        <pc:spChg chg="del">
          <ac:chgData name="Evgenia Korneva" userId="e62070071816427d" providerId="LiveId" clId="{6E86A452-71AC-45AA-8EA7-1715533F7FC4}" dt="2020-12-16T23:09:46.286" v="554" actId="478"/>
          <ac:spMkLst>
            <pc:docMk/>
            <pc:sldMk cId="142160407" sldId="267"/>
            <ac:spMk id="5" creationId="{18A87B82-042A-4FA5-9AFE-B0F4C8C5E33F}"/>
          </ac:spMkLst>
        </pc:spChg>
      </pc:sldChg>
      <pc:sldChg chg="add">
        <pc:chgData name="Evgenia Korneva" userId="e62070071816427d" providerId="LiveId" clId="{6E86A452-71AC-45AA-8EA7-1715533F7FC4}" dt="2020-12-16T23:24:23.863" v="579"/>
        <pc:sldMkLst>
          <pc:docMk/>
          <pc:sldMk cId="3842343245" sldId="270"/>
        </pc:sldMkLst>
      </pc:sldChg>
      <pc:sldChg chg="add ord">
        <pc:chgData name="Evgenia Korneva" userId="e62070071816427d" providerId="LiveId" clId="{6E86A452-71AC-45AA-8EA7-1715533F7FC4}" dt="2020-12-17T06:42:39.136" v="3227"/>
        <pc:sldMkLst>
          <pc:docMk/>
          <pc:sldMk cId="832262888" sldId="282"/>
        </pc:sldMkLst>
      </pc:sldChg>
      <pc:sldChg chg="modSp add del ord">
        <pc:chgData name="Evgenia Korneva" userId="e62070071816427d" providerId="LiveId" clId="{6E86A452-71AC-45AA-8EA7-1715533F7FC4}" dt="2020-12-17T00:22:36.471" v="2716" actId="2696"/>
        <pc:sldMkLst>
          <pc:docMk/>
          <pc:sldMk cId="1739799175" sldId="282"/>
        </pc:sldMkLst>
        <pc:spChg chg="mod">
          <ac:chgData name="Evgenia Korneva" userId="e62070071816427d" providerId="LiveId" clId="{6E86A452-71AC-45AA-8EA7-1715533F7FC4}" dt="2020-12-17T00:07:55.318" v="2159" actId="5793"/>
          <ac:spMkLst>
            <pc:docMk/>
            <pc:sldMk cId="1739799175" sldId="282"/>
            <ac:spMk id="7" creationId="{08C54495-08E1-40C7-A6FF-CCE3C1021CE4}"/>
          </ac:spMkLst>
        </pc:spChg>
      </pc:sldChg>
      <pc:sldChg chg="add">
        <pc:chgData name="Evgenia Korneva" userId="e62070071816427d" providerId="LiveId" clId="{6E86A452-71AC-45AA-8EA7-1715533F7FC4}" dt="2020-12-16T23:25:28.067" v="580"/>
        <pc:sldMkLst>
          <pc:docMk/>
          <pc:sldMk cId="888339823" sldId="289"/>
        </pc:sldMkLst>
      </pc:sldChg>
      <pc:sldChg chg="addSp delSp modSp add">
        <pc:chgData name="Evgenia Korneva" userId="e62070071816427d" providerId="LiveId" clId="{6E86A452-71AC-45AA-8EA7-1715533F7FC4}" dt="2020-12-17T00:24:31.154" v="2729" actId="478"/>
        <pc:sldMkLst>
          <pc:docMk/>
          <pc:sldMk cId="2956882680" sldId="298"/>
        </pc:sldMkLst>
        <pc:spChg chg="add del mod">
          <ac:chgData name="Evgenia Korneva" userId="e62070071816427d" providerId="LiveId" clId="{6E86A452-71AC-45AA-8EA7-1715533F7FC4}" dt="2020-12-17T00:24:31.154" v="2729" actId="478"/>
          <ac:spMkLst>
            <pc:docMk/>
            <pc:sldMk cId="2956882680" sldId="298"/>
            <ac:spMk id="10" creationId="{96A2B259-166D-4389-A5E7-55DFDE4837C3}"/>
          </ac:spMkLst>
        </pc:spChg>
      </pc:sldChg>
      <pc:sldChg chg="addSp delSp modSp add">
        <pc:chgData name="Evgenia Korneva" userId="e62070071816427d" providerId="LiveId" clId="{6E86A452-71AC-45AA-8EA7-1715533F7FC4}" dt="2020-12-17T00:29:12.326" v="2908" actId="20577"/>
        <pc:sldMkLst>
          <pc:docMk/>
          <pc:sldMk cId="3374444011" sldId="301"/>
        </pc:sldMkLst>
        <pc:spChg chg="add del mod">
          <ac:chgData name="Evgenia Korneva" userId="e62070071816427d" providerId="LiveId" clId="{6E86A452-71AC-45AA-8EA7-1715533F7FC4}" dt="2020-12-17T00:23:28.634" v="2722" actId="478"/>
          <ac:spMkLst>
            <pc:docMk/>
            <pc:sldMk cId="3374444011" sldId="301"/>
            <ac:spMk id="4" creationId="{D623E654-841E-463C-8B27-A16E11EFB3E5}"/>
          </ac:spMkLst>
        </pc:spChg>
        <pc:spChg chg="mod">
          <ac:chgData name="Evgenia Korneva" userId="e62070071816427d" providerId="LiveId" clId="{6E86A452-71AC-45AA-8EA7-1715533F7FC4}" dt="2020-12-17T00:29:12.326" v="2908" actId="20577"/>
          <ac:spMkLst>
            <pc:docMk/>
            <pc:sldMk cId="3374444011" sldId="301"/>
            <ac:spMk id="7" creationId="{A1151B54-D417-4F04-95A8-89557E2B3CC9}"/>
          </ac:spMkLst>
        </pc:spChg>
        <pc:spChg chg="del mod">
          <ac:chgData name="Evgenia Korneva" userId="e62070071816427d" providerId="LiveId" clId="{6E86A452-71AC-45AA-8EA7-1715533F7FC4}" dt="2020-12-17T00:23:26.593" v="2721" actId="478"/>
          <ac:spMkLst>
            <pc:docMk/>
            <pc:sldMk cId="3374444011" sldId="301"/>
            <ac:spMk id="9" creationId="{86B82A71-5D89-491B-980C-59A3C2AB88C8}"/>
          </ac:spMkLst>
        </pc:spChg>
      </pc:sldChg>
      <pc:sldChg chg="modSp add">
        <pc:chgData name="Evgenia Korneva" userId="e62070071816427d" providerId="LiveId" clId="{6E86A452-71AC-45AA-8EA7-1715533F7FC4}" dt="2020-12-16T23:12:40.951" v="571" actId="20577"/>
        <pc:sldMkLst>
          <pc:docMk/>
          <pc:sldMk cId="2910143759" sldId="312"/>
        </pc:sldMkLst>
        <pc:spChg chg="mod">
          <ac:chgData name="Evgenia Korneva" userId="e62070071816427d" providerId="LiveId" clId="{6E86A452-71AC-45AA-8EA7-1715533F7FC4}" dt="2020-12-16T23:12:40.951" v="571" actId="20577"/>
          <ac:spMkLst>
            <pc:docMk/>
            <pc:sldMk cId="2910143759" sldId="312"/>
            <ac:spMk id="2" creationId="{F7C98222-176C-4BC9-88B1-F2BF9C80C027}"/>
          </ac:spMkLst>
        </pc:spChg>
      </pc:sldChg>
      <pc:sldChg chg="modSp add">
        <pc:chgData name="Evgenia Korneva" userId="e62070071816427d" providerId="LiveId" clId="{6E86A452-71AC-45AA-8EA7-1715533F7FC4}" dt="2020-12-17T06:45:11.841" v="3256" actId="20577"/>
        <pc:sldMkLst>
          <pc:docMk/>
          <pc:sldMk cId="3016878663" sldId="313"/>
        </pc:sldMkLst>
        <pc:spChg chg="mod">
          <ac:chgData name="Evgenia Korneva" userId="e62070071816427d" providerId="LiveId" clId="{6E86A452-71AC-45AA-8EA7-1715533F7FC4}" dt="2020-12-17T06:45:11.841" v="3256" actId="20577"/>
          <ac:spMkLst>
            <pc:docMk/>
            <pc:sldMk cId="3016878663" sldId="313"/>
            <ac:spMk id="6" creationId="{CFA54951-53E9-4726-953F-64806EBCFDC0}"/>
          </ac:spMkLst>
        </pc:spChg>
      </pc:sldChg>
      <pc:sldChg chg="modSp add">
        <pc:chgData name="Evgenia Korneva" userId="e62070071816427d" providerId="LiveId" clId="{6E86A452-71AC-45AA-8EA7-1715533F7FC4}" dt="2020-12-17T06:46:09.334" v="3305" actId="20577"/>
        <pc:sldMkLst>
          <pc:docMk/>
          <pc:sldMk cId="1433469104" sldId="314"/>
        </pc:sldMkLst>
        <pc:spChg chg="mod">
          <ac:chgData name="Evgenia Korneva" userId="e62070071816427d" providerId="LiveId" clId="{6E86A452-71AC-45AA-8EA7-1715533F7FC4}" dt="2020-12-17T06:46:09.334" v="3305" actId="20577"/>
          <ac:spMkLst>
            <pc:docMk/>
            <pc:sldMk cId="1433469104" sldId="314"/>
            <ac:spMk id="3" creationId="{636F2D72-6686-4E2E-8DDD-B843624BD004}"/>
          </ac:spMkLst>
        </pc:spChg>
      </pc:sldChg>
      <pc:sldChg chg="modSp add">
        <pc:chgData name="Evgenia Korneva" userId="e62070071816427d" providerId="LiveId" clId="{6E86A452-71AC-45AA-8EA7-1715533F7FC4}" dt="2020-12-17T06:46:53.398" v="3324"/>
        <pc:sldMkLst>
          <pc:docMk/>
          <pc:sldMk cId="1531685641" sldId="315"/>
        </pc:sldMkLst>
        <pc:spChg chg="mod">
          <ac:chgData name="Evgenia Korneva" userId="e62070071816427d" providerId="LiveId" clId="{6E86A452-71AC-45AA-8EA7-1715533F7FC4}" dt="2020-12-17T06:46:53.398" v="3324"/>
          <ac:spMkLst>
            <pc:docMk/>
            <pc:sldMk cId="1531685641" sldId="315"/>
            <ac:spMk id="3" creationId="{368A3040-4D40-46F7-8A4D-4947491C8CF0}"/>
          </ac:spMkLst>
        </pc:spChg>
      </pc:sldChg>
      <pc:sldChg chg="add">
        <pc:chgData name="Evgenia Korneva" userId="e62070071816427d" providerId="LiveId" clId="{6E86A452-71AC-45AA-8EA7-1715533F7FC4}" dt="2020-12-16T23:16:29.927" v="573"/>
        <pc:sldMkLst>
          <pc:docMk/>
          <pc:sldMk cId="3437216576" sldId="316"/>
        </pc:sldMkLst>
      </pc:sldChg>
      <pc:sldChg chg="add">
        <pc:chgData name="Evgenia Korneva" userId="e62070071816427d" providerId="LiveId" clId="{6E86A452-71AC-45AA-8EA7-1715533F7FC4}" dt="2020-12-16T23:16:29.927" v="573"/>
        <pc:sldMkLst>
          <pc:docMk/>
          <pc:sldMk cId="746575996" sldId="317"/>
        </pc:sldMkLst>
      </pc:sldChg>
      <pc:sldChg chg="add">
        <pc:chgData name="Evgenia Korneva" userId="e62070071816427d" providerId="LiveId" clId="{6E86A452-71AC-45AA-8EA7-1715533F7FC4}" dt="2020-12-16T23:16:29.927" v="573"/>
        <pc:sldMkLst>
          <pc:docMk/>
          <pc:sldMk cId="906544802" sldId="318"/>
        </pc:sldMkLst>
      </pc:sldChg>
      <pc:sldChg chg="add del">
        <pc:chgData name="Evgenia Korneva" userId="e62070071816427d" providerId="LiveId" clId="{6E86A452-71AC-45AA-8EA7-1715533F7FC4}" dt="2020-12-16T23:49:22.864" v="1436" actId="2696"/>
        <pc:sldMkLst>
          <pc:docMk/>
          <pc:sldMk cId="2446154867" sldId="341"/>
        </pc:sldMkLst>
      </pc:sldChg>
      <pc:sldChg chg="add">
        <pc:chgData name="Evgenia Korneva" userId="e62070071816427d" providerId="LiveId" clId="{6E86A452-71AC-45AA-8EA7-1715533F7FC4}" dt="2020-12-17T00:42:38.053" v="3070"/>
        <pc:sldMkLst>
          <pc:docMk/>
          <pc:sldMk cId="3163497951" sldId="396"/>
        </pc:sldMkLst>
      </pc:sldChg>
      <pc:sldChg chg="add ord">
        <pc:chgData name="Evgenia Korneva" userId="e62070071816427d" providerId="LiveId" clId="{6E86A452-71AC-45AA-8EA7-1715533F7FC4}" dt="2020-12-17T07:48:46.971" v="3527"/>
        <pc:sldMkLst>
          <pc:docMk/>
          <pc:sldMk cId="1821194838" sldId="397"/>
        </pc:sldMkLst>
      </pc:sldChg>
      <pc:sldChg chg="add">
        <pc:chgData name="Evgenia Korneva" userId="e62070071816427d" providerId="LiveId" clId="{6E86A452-71AC-45AA-8EA7-1715533F7FC4}" dt="2020-12-17T00:42:38.053" v="3070"/>
        <pc:sldMkLst>
          <pc:docMk/>
          <pc:sldMk cId="3147530082" sldId="398"/>
        </pc:sldMkLst>
      </pc:sldChg>
      <pc:sldChg chg="add">
        <pc:chgData name="Evgenia Korneva" userId="e62070071816427d" providerId="LiveId" clId="{6E86A452-71AC-45AA-8EA7-1715533F7FC4}" dt="2020-12-17T00:42:38.053" v="3070"/>
        <pc:sldMkLst>
          <pc:docMk/>
          <pc:sldMk cId="3750278147" sldId="399"/>
        </pc:sldMkLst>
      </pc:sldChg>
      <pc:sldChg chg="add">
        <pc:chgData name="Evgenia Korneva" userId="e62070071816427d" providerId="LiveId" clId="{6E86A452-71AC-45AA-8EA7-1715533F7FC4}" dt="2020-12-17T00:42:38.053" v="3070"/>
        <pc:sldMkLst>
          <pc:docMk/>
          <pc:sldMk cId="359760486" sldId="400"/>
        </pc:sldMkLst>
      </pc:sldChg>
      <pc:sldChg chg="add">
        <pc:chgData name="Evgenia Korneva" userId="e62070071816427d" providerId="LiveId" clId="{6E86A452-71AC-45AA-8EA7-1715533F7FC4}" dt="2020-12-16T23:27:57.439" v="581"/>
        <pc:sldMkLst>
          <pc:docMk/>
          <pc:sldMk cId="2965120507" sldId="408"/>
        </pc:sldMkLst>
      </pc:sldChg>
      <pc:sldChg chg="add">
        <pc:chgData name="Evgenia Korneva" userId="e62070071816427d" providerId="LiveId" clId="{6E86A452-71AC-45AA-8EA7-1715533F7FC4}" dt="2020-12-17T00:39:05.128" v="3067"/>
        <pc:sldMkLst>
          <pc:docMk/>
          <pc:sldMk cId="996049372" sldId="416"/>
        </pc:sldMkLst>
      </pc:sldChg>
      <pc:sldChg chg="modSp add ord">
        <pc:chgData name="Evgenia Korneva" userId="e62070071816427d" providerId="LiveId" clId="{6E86A452-71AC-45AA-8EA7-1715533F7FC4}" dt="2020-12-17T07:53:16.370" v="3655" actId="20577"/>
        <pc:sldMkLst>
          <pc:docMk/>
          <pc:sldMk cId="1189563658" sldId="499"/>
        </pc:sldMkLst>
        <pc:spChg chg="mod">
          <ac:chgData name="Evgenia Korneva" userId="e62070071816427d" providerId="LiveId" clId="{6E86A452-71AC-45AA-8EA7-1715533F7FC4}" dt="2020-12-17T07:53:16.370" v="3655" actId="20577"/>
          <ac:spMkLst>
            <pc:docMk/>
            <pc:sldMk cId="1189563658" sldId="499"/>
            <ac:spMk id="3" creationId="{FECC0201-06ED-4007-8C57-766D52289279}"/>
          </ac:spMkLst>
        </pc:spChg>
      </pc:sldChg>
      <pc:sldChg chg="add ord">
        <pc:chgData name="Evgenia Korneva" userId="e62070071816427d" providerId="LiveId" clId="{6E86A452-71AC-45AA-8EA7-1715533F7FC4}" dt="2020-12-17T00:46:32.826" v="3163"/>
        <pc:sldMkLst>
          <pc:docMk/>
          <pc:sldMk cId="3242022093" sldId="501"/>
        </pc:sldMkLst>
      </pc:sldChg>
      <pc:sldChg chg="addSp modSp">
        <pc:chgData name="Evgenia Korneva" userId="e62070071816427d" providerId="LiveId" clId="{6E86A452-71AC-45AA-8EA7-1715533F7FC4}" dt="2020-12-17T06:35:55.452" v="3217" actId="1076"/>
        <pc:sldMkLst>
          <pc:docMk/>
          <pc:sldMk cId="3794841773" sldId="506"/>
        </pc:sldMkLst>
        <pc:spChg chg="add mod">
          <ac:chgData name="Evgenia Korneva" userId="e62070071816427d" providerId="LiveId" clId="{6E86A452-71AC-45AA-8EA7-1715533F7FC4}" dt="2020-12-17T06:35:33.354" v="3209" actId="403"/>
          <ac:spMkLst>
            <pc:docMk/>
            <pc:sldMk cId="3794841773" sldId="506"/>
            <ac:spMk id="3" creationId="{36F519A5-CBED-41C8-BF73-1E1C6E0A5CAD}"/>
          </ac:spMkLst>
        </pc:spChg>
        <pc:spChg chg="add mod">
          <ac:chgData name="Evgenia Korneva" userId="e62070071816427d" providerId="LiveId" clId="{6E86A452-71AC-45AA-8EA7-1715533F7FC4}" dt="2020-12-17T06:35:55.452" v="3217" actId="1076"/>
          <ac:spMkLst>
            <pc:docMk/>
            <pc:sldMk cId="3794841773" sldId="506"/>
            <ac:spMk id="9" creationId="{E89AABFE-0C91-4E58-A9BA-A67F5B48630E}"/>
          </ac:spMkLst>
        </pc:spChg>
      </pc:sldChg>
      <pc:sldChg chg="addSp delSp modSp">
        <pc:chgData name="Evgenia Korneva" userId="e62070071816427d" providerId="LiveId" clId="{6E86A452-71AC-45AA-8EA7-1715533F7FC4}" dt="2020-12-16T22:45:45.930" v="3"/>
        <pc:sldMkLst>
          <pc:docMk/>
          <pc:sldMk cId="2765333094" sldId="528"/>
        </pc:sldMkLst>
        <pc:spChg chg="mod">
          <ac:chgData name="Evgenia Korneva" userId="e62070071816427d" providerId="LiveId" clId="{6E86A452-71AC-45AA-8EA7-1715533F7FC4}" dt="2020-12-16T22:45:41.214" v="2" actId="27636"/>
          <ac:spMkLst>
            <pc:docMk/>
            <pc:sldMk cId="2765333094" sldId="528"/>
            <ac:spMk id="3" creationId="{96511CDC-3318-47E7-B5BB-95B98073F61B}"/>
          </ac:spMkLst>
        </pc:spChg>
        <pc:spChg chg="add del mod">
          <ac:chgData name="Evgenia Korneva" userId="e62070071816427d" providerId="LiveId" clId="{6E86A452-71AC-45AA-8EA7-1715533F7FC4}" dt="2020-12-16T22:45:45.930" v="3"/>
          <ac:spMkLst>
            <pc:docMk/>
            <pc:sldMk cId="2765333094" sldId="528"/>
            <ac:spMk id="5" creationId="{3D842416-5442-468E-8B9A-CC7A2FBA213C}"/>
          </ac:spMkLst>
        </pc:spChg>
        <pc:picChg chg="add mod">
          <ac:chgData name="Evgenia Korneva" userId="e62070071816427d" providerId="LiveId" clId="{6E86A452-71AC-45AA-8EA7-1715533F7FC4}" dt="2020-12-16T22:45:45.930" v="3"/>
          <ac:picMkLst>
            <pc:docMk/>
            <pc:sldMk cId="2765333094" sldId="528"/>
            <ac:picMk id="7" creationId="{2E0DC367-2D41-4A56-8FB6-DC10131174F5}"/>
          </ac:picMkLst>
        </pc:picChg>
      </pc:sldChg>
      <pc:sldChg chg="ord">
        <pc:chgData name="Evgenia Korneva" userId="e62070071816427d" providerId="LiveId" clId="{6E86A452-71AC-45AA-8EA7-1715533F7FC4}" dt="2020-12-17T06:40:05.998" v="3222"/>
        <pc:sldMkLst>
          <pc:docMk/>
          <pc:sldMk cId="1671203911" sldId="560"/>
        </pc:sldMkLst>
      </pc:sldChg>
      <pc:sldChg chg="modSp">
        <pc:chgData name="Evgenia Korneva" userId="e62070071816427d" providerId="LiveId" clId="{6E86A452-71AC-45AA-8EA7-1715533F7FC4}" dt="2020-12-17T00:50:20.865" v="3179" actId="20577"/>
        <pc:sldMkLst>
          <pc:docMk/>
          <pc:sldMk cId="4092027922" sldId="561"/>
        </pc:sldMkLst>
        <pc:spChg chg="mod">
          <ac:chgData name="Evgenia Korneva" userId="e62070071816427d" providerId="LiveId" clId="{6E86A452-71AC-45AA-8EA7-1715533F7FC4}" dt="2020-12-17T00:50:20.865" v="3179" actId="20577"/>
          <ac:spMkLst>
            <pc:docMk/>
            <pc:sldMk cId="4092027922" sldId="561"/>
            <ac:spMk id="2" creationId="{392FFB94-352A-42A8-8989-1AFED018C5D8}"/>
          </ac:spMkLst>
        </pc:spChg>
      </pc:sldChg>
      <pc:sldChg chg="modSp">
        <pc:chgData name="Evgenia Korneva" userId="e62070071816427d" providerId="LiveId" clId="{6E86A452-71AC-45AA-8EA7-1715533F7FC4}" dt="2020-12-17T00:50:16.088" v="3178" actId="20577"/>
        <pc:sldMkLst>
          <pc:docMk/>
          <pc:sldMk cId="3241602318" sldId="562"/>
        </pc:sldMkLst>
        <pc:spChg chg="mod">
          <ac:chgData name="Evgenia Korneva" userId="e62070071816427d" providerId="LiveId" clId="{6E86A452-71AC-45AA-8EA7-1715533F7FC4}" dt="2020-12-17T00:50:16.088" v="3178" actId="20577"/>
          <ac:spMkLst>
            <pc:docMk/>
            <pc:sldMk cId="3241602318" sldId="562"/>
            <ac:spMk id="2" creationId="{392FFB94-352A-42A8-8989-1AFED018C5D8}"/>
          </ac:spMkLst>
        </pc:spChg>
      </pc:sldChg>
      <pc:sldChg chg="modSp">
        <pc:chgData name="Evgenia Korneva" userId="e62070071816427d" providerId="LiveId" clId="{6E86A452-71AC-45AA-8EA7-1715533F7FC4}" dt="2020-12-17T00:50:11.219" v="3177" actId="20577"/>
        <pc:sldMkLst>
          <pc:docMk/>
          <pc:sldMk cId="1620069954" sldId="563"/>
        </pc:sldMkLst>
        <pc:spChg chg="mod">
          <ac:chgData name="Evgenia Korneva" userId="e62070071816427d" providerId="LiveId" clId="{6E86A452-71AC-45AA-8EA7-1715533F7FC4}" dt="2020-12-17T00:50:11.219" v="3177" actId="20577"/>
          <ac:spMkLst>
            <pc:docMk/>
            <pc:sldMk cId="1620069954" sldId="563"/>
            <ac:spMk id="2" creationId="{392FFB94-352A-42A8-8989-1AFED018C5D8}"/>
          </ac:spMkLst>
        </pc:spChg>
      </pc:sldChg>
      <pc:sldChg chg="addSp delSp modSp add">
        <pc:chgData name="Evgenia Korneva" userId="e62070071816427d" providerId="LiveId" clId="{6E86A452-71AC-45AA-8EA7-1715533F7FC4}" dt="2020-12-16T22:48:37.954" v="11" actId="113"/>
        <pc:sldMkLst>
          <pc:docMk/>
          <pc:sldMk cId="1342828639" sldId="602"/>
        </pc:sldMkLst>
        <pc:spChg chg="del">
          <ac:chgData name="Evgenia Korneva" userId="e62070071816427d" providerId="LiveId" clId="{6E86A452-71AC-45AA-8EA7-1715533F7FC4}" dt="2020-12-16T22:48:28.829" v="5"/>
          <ac:spMkLst>
            <pc:docMk/>
            <pc:sldMk cId="1342828639" sldId="602"/>
            <ac:spMk id="2" creationId="{36D53C48-B08F-407A-B9CA-5569354CBDD5}"/>
          </ac:spMkLst>
        </pc:spChg>
        <pc:spChg chg="del">
          <ac:chgData name="Evgenia Korneva" userId="e62070071816427d" providerId="LiveId" clId="{6E86A452-71AC-45AA-8EA7-1715533F7FC4}" dt="2020-12-16T22:48:28.829" v="5"/>
          <ac:spMkLst>
            <pc:docMk/>
            <pc:sldMk cId="1342828639" sldId="602"/>
            <ac:spMk id="3" creationId="{BDA71A83-E640-46C0-8E1D-683A3691B826}"/>
          </ac:spMkLst>
        </pc:spChg>
        <pc:spChg chg="add mod">
          <ac:chgData name="Evgenia Korneva" userId="e62070071816427d" providerId="LiveId" clId="{6E86A452-71AC-45AA-8EA7-1715533F7FC4}" dt="2020-12-16T22:48:37.954" v="11" actId="113"/>
          <ac:spMkLst>
            <pc:docMk/>
            <pc:sldMk cId="1342828639" sldId="602"/>
            <ac:spMk id="4" creationId="{4F87F108-08AD-4E74-AE2E-FB496807E343}"/>
          </ac:spMkLst>
        </pc:spChg>
        <pc:spChg chg="add mod">
          <ac:chgData name="Evgenia Korneva" userId="e62070071816427d" providerId="LiveId" clId="{6E86A452-71AC-45AA-8EA7-1715533F7FC4}" dt="2020-12-16T22:48:28.829" v="5"/>
          <ac:spMkLst>
            <pc:docMk/>
            <pc:sldMk cId="1342828639" sldId="602"/>
            <ac:spMk id="5" creationId="{C9FC26D9-744F-413C-9C5F-E7B35237A179}"/>
          </ac:spMkLst>
        </pc:spChg>
      </pc:sldChg>
      <pc:sldChg chg="modSp add">
        <pc:chgData name="Evgenia Korneva" userId="e62070071816427d" providerId="LiveId" clId="{6E86A452-71AC-45AA-8EA7-1715533F7FC4}" dt="2020-12-16T23:07:22.944" v="506" actId="1035"/>
        <pc:sldMkLst>
          <pc:docMk/>
          <pc:sldMk cId="3348761375" sldId="603"/>
        </pc:sldMkLst>
        <pc:spChg chg="mod">
          <ac:chgData name="Evgenia Korneva" userId="e62070071816427d" providerId="LiveId" clId="{6E86A452-71AC-45AA-8EA7-1715533F7FC4}" dt="2020-12-16T22:48:55.838" v="44" actId="113"/>
          <ac:spMkLst>
            <pc:docMk/>
            <pc:sldMk cId="3348761375" sldId="603"/>
            <ac:spMk id="2" creationId="{39DD7C7E-CCE6-457F-9E47-3EA753BE8CB5}"/>
          </ac:spMkLst>
        </pc:spChg>
        <pc:spChg chg="mod">
          <ac:chgData name="Evgenia Korneva" userId="e62070071816427d" providerId="LiveId" clId="{6E86A452-71AC-45AA-8EA7-1715533F7FC4}" dt="2020-12-16T23:07:22.944" v="506" actId="1035"/>
          <ac:spMkLst>
            <pc:docMk/>
            <pc:sldMk cId="3348761375" sldId="603"/>
            <ac:spMk id="3" creationId="{0BC412F1-0EDD-489D-ADED-E7F88EEAAF1F}"/>
          </ac:spMkLst>
        </pc:spChg>
      </pc:sldChg>
      <pc:sldChg chg="addSp delSp modSp add">
        <pc:chgData name="Evgenia Korneva" userId="e62070071816427d" providerId="LiveId" clId="{6E86A452-71AC-45AA-8EA7-1715533F7FC4}" dt="2020-12-16T23:07:33.430" v="526" actId="20577"/>
        <pc:sldMkLst>
          <pc:docMk/>
          <pc:sldMk cId="4124031745" sldId="604"/>
        </pc:sldMkLst>
        <pc:spChg chg="del">
          <ac:chgData name="Evgenia Korneva" userId="e62070071816427d" providerId="LiveId" clId="{6E86A452-71AC-45AA-8EA7-1715533F7FC4}" dt="2020-12-16T23:07:28.612" v="508"/>
          <ac:spMkLst>
            <pc:docMk/>
            <pc:sldMk cId="4124031745" sldId="604"/>
            <ac:spMk id="2" creationId="{7F6A85AC-5F64-4D60-A839-DF0521E6D49D}"/>
          </ac:spMkLst>
        </pc:spChg>
        <pc:spChg chg="del">
          <ac:chgData name="Evgenia Korneva" userId="e62070071816427d" providerId="LiveId" clId="{6E86A452-71AC-45AA-8EA7-1715533F7FC4}" dt="2020-12-16T23:07:28.612" v="508"/>
          <ac:spMkLst>
            <pc:docMk/>
            <pc:sldMk cId="4124031745" sldId="604"/>
            <ac:spMk id="3" creationId="{B93C5825-6AA8-4F4D-9C30-7EFC4A29D461}"/>
          </ac:spMkLst>
        </pc:spChg>
        <pc:spChg chg="add mod">
          <ac:chgData name="Evgenia Korneva" userId="e62070071816427d" providerId="LiveId" clId="{6E86A452-71AC-45AA-8EA7-1715533F7FC4}" dt="2020-12-16T23:07:33.430" v="526" actId="20577"/>
          <ac:spMkLst>
            <pc:docMk/>
            <pc:sldMk cId="4124031745" sldId="604"/>
            <ac:spMk id="4" creationId="{B5F4D0A2-6208-45A0-97D3-85AEB02C3B32}"/>
          </ac:spMkLst>
        </pc:spChg>
        <pc:spChg chg="add mod">
          <ac:chgData name="Evgenia Korneva" userId="e62070071816427d" providerId="LiveId" clId="{6E86A452-71AC-45AA-8EA7-1715533F7FC4}" dt="2020-12-16T23:07:28.612" v="508"/>
          <ac:spMkLst>
            <pc:docMk/>
            <pc:sldMk cId="4124031745" sldId="604"/>
            <ac:spMk id="5" creationId="{A92BD620-9A90-4284-B567-F44AF7D5861A}"/>
          </ac:spMkLst>
        </pc:spChg>
      </pc:sldChg>
      <pc:sldChg chg="modSp add">
        <pc:chgData name="Evgenia Korneva" userId="e62070071816427d" providerId="LiveId" clId="{6E86A452-71AC-45AA-8EA7-1715533F7FC4}" dt="2020-12-16T23:07:46.258" v="549" actId="20577"/>
        <pc:sldMkLst>
          <pc:docMk/>
          <pc:sldMk cId="3158211947" sldId="605"/>
        </pc:sldMkLst>
        <pc:spChg chg="mod">
          <ac:chgData name="Evgenia Korneva" userId="e62070071816427d" providerId="LiveId" clId="{6E86A452-71AC-45AA-8EA7-1715533F7FC4}" dt="2020-12-16T23:07:46.258" v="549" actId="20577"/>
          <ac:spMkLst>
            <pc:docMk/>
            <pc:sldMk cId="3158211947" sldId="605"/>
            <ac:spMk id="4" creationId="{B5F4D0A2-6208-45A0-97D3-85AEB02C3B32}"/>
          </ac:spMkLst>
        </pc:spChg>
      </pc:sldChg>
      <pc:sldChg chg="add del">
        <pc:chgData name="Evgenia Korneva" userId="e62070071816427d" providerId="LiveId" clId="{6E86A452-71AC-45AA-8EA7-1715533F7FC4}" dt="2020-12-17T00:08:42.790" v="2168" actId="2696"/>
        <pc:sldMkLst>
          <pc:docMk/>
          <pc:sldMk cId="1010406890" sldId="606"/>
        </pc:sldMkLst>
      </pc:sldChg>
      <pc:sldChg chg="add del">
        <pc:chgData name="Evgenia Korneva" userId="e62070071816427d" providerId="LiveId" clId="{6E86A452-71AC-45AA-8EA7-1715533F7FC4}" dt="2020-12-16T23:08:25.257" v="551" actId="2696"/>
        <pc:sldMkLst>
          <pc:docMk/>
          <pc:sldMk cId="4176365652" sldId="606"/>
        </pc:sldMkLst>
      </pc:sldChg>
      <pc:sldChg chg="modSp add">
        <pc:chgData name="Evgenia Korneva" userId="e62070071816427d" providerId="LiveId" clId="{6E86A452-71AC-45AA-8EA7-1715533F7FC4}" dt="2020-12-16T23:50:18.109" v="1541" actId="20577"/>
        <pc:sldMkLst>
          <pc:docMk/>
          <pc:sldMk cId="259314929" sldId="607"/>
        </pc:sldMkLst>
        <pc:spChg chg="mod">
          <ac:chgData name="Evgenia Korneva" userId="e62070071816427d" providerId="LiveId" clId="{6E86A452-71AC-45AA-8EA7-1715533F7FC4}" dt="2020-12-16T23:29:03.331" v="615" actId="113"/>
          <ac:spMkLst>
            <pc:docMk/>
            <pc:sldMk cId="259314929" sldId="607"/>
            <ac:spMk id="2" creationId="{6BA8736C-CAD7-4060-8EA8-CBFBD78FB48F}"/>
          </ac:spMkLst>
        </pc:spChg>
        <pc:spChg chg="mod">
          <ac:chgData name="Evgenia Korneva" userId="e62070071816427d" providerId="LiveId" clId="{6E86A452-71AC-45AA-8EA7-1715533F7FC4}" dt="2020-12-16T23:50:18.109" v="1541" actId="20577"/>
          <ac:spMkLst>
            <pc:docMk/>
            <pc:sldMk cId="259314929" sldId="607"/>
            <ac:spMk id="3" creationId="{B1C1ADBE-F4C6-4D3A-8848-1106CBA86E14}"/>
          </ac:spMkLst>
        </pc:spChg>
      </pc:sldChg>
      <pc:sldChg chg="modSp add">
        <pc:chgData name="Evgenia Korneva" userId="e62070071816427d" providerId="LiveId" clId="{6E86A452-71AC-45AA-8EA7-1715533F7FC4}" dt="2020-12-16T23:44:37.076" v="1299" actId="207"/>
        <pc:sldMkLst>
          <pc:docMk/>
          <pc:sldMk cId="1668952717" sldId="608"/>
        </pc:sldMkLst>
        <pc:spChg chg="mod">
          <ac:chgData name="Evgenia Korneva" userId="e62070071816427d" providerId="LiveId" clId="{6E86A452-71AC-45AA-8EA7-1715533F7FC4}" dt="2020-12-16T23:44:09.862" v="1295" actId="113"/>
          <ac:spMkLst>
            <pc:docMk/>
            <pc:sldMk cId="1668952717" sldId="608"/>
            <ac:spMk id="2" creationId="{505FC128-092E-49C6-934A-39710693D48E}"/>
          </ac:spMkLst>
        </pc:spChg>
        <pc:spChg chg="mod">
          <ac:chgData name="Evgenia Korneva" userId="e62070071816427d" providerId="LiveId" clId="{6E86A452-71AC-45AA-8EA7-1715533F7FC4}" dt="2020-12-16T23:44:37.076" v="1299" actId="207"/>
          <ac:spMkLst>
            <pc:docMk/>
            <pc:sldMk cId="1668952717" sldId="608"/>
            <ac:spMk id="3" creationId="{EAE04F90-626D-42F8-8962-29D541C4BFF6}"/>
          </ac:spMkLst>
        </pc:spChg>
      </pc:sldChg>
      <pc:sldChg chg="modSp add">
        <pc:chgData name="Evgenia Korneva" userId="e62070071816427d" providerId="LiveId" clId="{6E86A452-71AC-45AA-8EA7-1715533F7FC4}" dt="2020-12-16T23:46:24.732" v="1376"/>
        <pc:sldMkLst>
          <pc:docMk/>
          <pc:sldMk cId="2579700389" sldId="609"/>
        </pc:sldMkLst>
        <pc:spChg chg="mod">
          <ac:chgData name="Evgenia Korneva" userId="e62070071816427d" providerId="LiveId" clId="{6E86A452-71AC-45AA-8EA7-1715533F7FC4}" dt="2020-12-16T23:44:14.230" v="1296"/>
          <ac:spMkLst>
            <pc:docMk/>
            <pc:sldMk cId="2579700389" sldId="609"/>
            <ac:spMk id="2" creationId="{505FC128-092E-49C6-934A-39710693D48E}"/>
          </ac:spMkLst>
        </pc:spChg>
        <pc:spChg chg="mod">
          <ac:chgData name="Evgenia Korneva" userId="e62070071816427d" providerId="LiveId" clId="{6E86A452-71AC-45AA-8EA7-1715533F7FC4}" dt="2020-12-16T23:46:24.732" v="1376"/>
          <ac:spMkLst>
            <pc:docMk/>
            <pc:sldMk cId="2579700389" sldId="609"/>
            <ac:spMk id="3" creationId="{EAE04F90-626D-42F8-8962-29D541C4BFF6}"/>
          </ac:spMkLst>
        </pc:spChg>
      </pc:sldChg>
      <pc:sldChg chg="add">
        <pc:chgData name="Evgenia Korneva" userId="e62070071816427d" providerId="LiveId" clId="{6E86A452-71AC-45AA-8EA7-1715533F7FC4}" dt="2020-12-16T23:44:23.590" v="1298"/>
        <pc:sldMkLst>
          <pc:docMk/>
          <pc:sldMk cId="1702265909" sldId="610"/>
        </pc:sldMkLst>
      </pc:sldChg>
      <pc:sldChg chg="modSp add">
        <pc:chgData name="Evgenia Korneva" userId="e62070071816427d" providerId="LiveId" clId="{6E86A452-71AC-45AA-8EA7-1715533F7FC4}" dt="2020-12-16T23:44:43.342" v="1301" actId="207"/>
        <pc:sldMkLst>
          <pc:docMk/>
          <pc:sldMk cId="1376065985" sldId="611"/>
        </pc:sldMkLst>
        <pc:spChg chg="mod">
          <ac:chgData name="Evgenia Korneva" userId="e62070071816427d" providerId="LiveId" clId="{6E86A452-71AC-45AA-8EA7-1715533F7FC4}" dt="2020-12-16T23:44:43.342" v="1301" actId="207"/>
          <ac:spMkLst>
            <pc:docMk/>
            <pc:sldMk cId="1376065985" sldId="611"/>
            <ac:spMk id="3" creationId="{EAE04F90-626D-42F8-8962-29D541C4BFF6}"/>
          </ac:spMkLst>
        </pc:spChg>
      </pc:sldChg>
      <pc:sldChg chg="modSp add">
        <pc:chgData name="Evgenia Korneva" userId="e62070071816427d" providerId="LiveId" clId="{6E86A452-71AC-45AA-8EA7-1715533F7FC4}" dt="2020-12-16T23:44:51.107" v="1303" actId="207"/>
        <pc:sldMkLst>
          <pc:docMk/>
          <pc:sldMk cId="2506775591" sldId="612"/>
        </pc:sldMkLst>
        <pc:spChg chg="mod">
          <ac:chgData name="Evgenia Korneva" userId="e62070071816427d" providerId="LiveId" clId="{6E86A452-71AC-45AA-8EA7-1715533F7FC4}" dt="2020-12-16T23:44:51.107" v="1303" actId="207"/>
          <ac:spMkLst>
            <pc:docMk/>
            <pc:sldMk cId="2506775591" sldId="612"/>
            <ac:spMk id="3" creationId="{EAE04F90-626D-42F8-8962-29D541C4BFF6}"/>
          </ac:spMkLst>
        </pc:spChg>
      </pc:sldChg>
      <pc:sldChg chg="modSp add">
        <pc:chgData name="Evgenia Korneva" userId="e62070071816427d" providerId="LiveId" clId="{6E86A452-71AC-45AA-8EA7-1715533F7FC4}" dt="2020-12-16T23:46:16.790" v="1375" actId="27636"/>
        <pc:sldMkLst>
          <pc:docMk/>
          <pc:sldMk cId="75909127" sldId="613"/>
        </pc:sldMkLst>
        <pc:spChg chg="mod">
          <ac:chgData name="Evgenia Korneva" userId="e62070071816427d" providerId="LiveId" clId="{6E86A452-71AC-45AA-8EA7-1715533F7FC4}" dt="2020-12-16T23:46:16.790" v="1375" actId="27636"/>
          <ac:spMkLst>
            <pc:docMk/>
            <pc:sldMk cId="75909127" sldId="613"/>
            <ac:spMk id="3" creationId="{EAE04F90-626D-42F8-8962-29D541C4BFF6}"/>
          </ac:spMkLst>
        </pc:spChg>
      </pc:sldChg>
      <pc:sldChg chg="modSp add">
        <pc:chgData name="Evgenia Korneva" userId="e62070071816427d" providerId="LiveId" clId="{6E86A452-71AC-45AA-8EA7-1715533F7FC4}" dt="2020-12-16T23:46:08.661" v="1371" actId="27636"/>
        <pc:sldMkLst>
          <pc:docMk/>
          <pc:sldMk cId="2559794853" sldId="614"/>
        </pc:sldMkLst>
        <pc:spChg chg="mod">
          <ac:chgData name="Evgenia Korneva" userId="e62070071816427d" providerId="LiveId" clId="{6E86A452-71AC-45AA-8EA7-1715533F7FC4}" dt="2020-12-16T23:46:08.661" v="1371" actId="27636"/>
          <ac:spMkLst>
            <pc:docMk/>
            <pc:sldMk cId="2559794853" sldId="614"/>
            <ac:spMk id="3" creationId="{EAE04F90-626D-42F8-8962-29D541C4BFF6}"/>
          </ac:spMkLst>
        </pc:spChg>
      </pc:sldChg>
      <pc:sldChg chg="modSp add">
        <pc:chgData name="Evgenia Korneva" userId="e62070071816427d" providerId="LiveId" clId="{6E86A452-71AC-45AA-8EA7-1715533F7FC4}" dt="2020-12-16T23:45:56.757" v="1367" actId="27636"/>
        <pc:sldMkLst>
          <pc:docMk/>
          <pc:sldMk cId="1606750223" sldId="615"/>
        </pc:sldMkLst>
        <pc:spChg chg="mod">
          <ac:chgData name="Evgenia Korneva" userId="e62070071816427d" providerId="LiveId" clId="{6E86A452-71AC-45AA-8EA7-1715533F7FC4}" dt="2020-12-16T23:45:56.757" v="1367" actId="27636"/>
          <ac:spMkLst>
            <pc:docMk/>
            <pc:sldMk cId="1606750223" sldId="615"/>
            <ac:spMk id="3" creationId="{EAE04F90-626D-42F8-8962-29D541C4BFF6}"/>
          </ac:spMkLst>
        </pc:spChg>
      </pc:sldChg>
      <pc:sldChg chg="modSp add">
        <pc:chgData name="Evgenia Korneva" userId="e62070071816427d" providerId="LiveId" clId="{6E86A452-71AC-45AA-8EA7-1715533F7FC4}" dt="2020-12-16T23:45:31.510" v="1312" actId="207"/>
        <pc:sldMkLst>
          <pc:docMk/>
          <pc:sldMk cId="3832971887" sldId="616"/>
        </pc:sldMkLst>
        <pc:spChg chg="mod">
          <ac:chgData name="Evgenia Korneva" userId="e62070071816427d" providerId="LiveId" clId="{6E86A452-71AC-45AA-8EA7-1715533F7FC4}" dt="2020-12-16T23:45:31.510" v="1312" actId="207"/>
          <ac:spMkLst>
            <pc:docMk/>
            <pc:sldMk cId="3832971887" sldId="616"/>
            <ac:spMk id="3" creationId="{EAE04F90-626D-42F8-8962-29D541C4BFF6}"/>
          </ac:spMkLst>
        </pc:spChg>
      </pc:sldChg>
      <pc:sldChg chg="modSp add ord">
        <pc:chgData name="Evgenia Korneva" userId="e62070071816427d" providerId="LiveId" clId="{6E86A452-71AC-45AA-8EA7-1715533F7FC4}" dt="2020-12-17T00:02:50.567" v="2103" actId="20577"/>
        <pc:sldMkLst>
          <pc:docMk/>
          <pc:sldMk cId="2597833277" sldId="617"/>
        </pc:sldMkLst>
        <pc:spChg chg="mod">
          <ac:chgData name="Evgenia Korneva" userId="e62070071816427d" providerId="LiveId" clId="{6E86A452-71AC-45AA-8EA7-1715533F7FC4}" dt="2020-12-16T23:51:19.605" v="1554" actId="113"/>
          <ac:spMkLst>
            <pc:docMk/>
            <pc:sldMk cId="2597833277" sldId="617"/>
            <ac:spMk id="2" creationId="{8C7B834C-F12C-401A-83C0-3F4AE698B03D}"/>
          </ac:spMkLst>
        </pc:spChg>
        <pc:spChg chg="mod">
          <ac:chgData name="Evgenia Korneva" userId="e62070071816427d" providerId="LiveId" clId="{6E86A452-71AC-45AA-8EA7-1715533F7FC4}" dt="2020-12-17T00:02:50.567" v="2103" actId="20577"/>
          <ac:spMkLst>
            <pc:docMk/>
            <pc:sldMk cId="2597833277" sldId="617"/>
            <ac:spMk id="3" creationId="{06047AF5-096A-40F8-B3AB-3E7B3AB995D2}"/>
          </ac:spMkLst>
        </pc:spChg>
      </pc:sldChg>
      <pc:sldChg chg="modSp add">
        <pc:chgData name="Evgenia Korneva" userId="e62070071816427d" providerId="LiveId" clId="{6E86A452-71AC-45AA-8EA7-1715533F7FC4}" dt="2020-12-16T23:55:35.004" v="1872" actId="20577"/>
        <pc:sldMkLst>
          <pc:docMk/>
          <pc:sldMk cId="791900411" sldId="618"/>
        </pc:sldMkLst>
        <pc:spChg chg="mod">
          <ac:chgData name="Evgenia Korneva" userId="e62070071816427d" providerId="LiveId" clId="{6E86A452-71AC-45AA-8EA7-1715533F7FC4}" dt="2020-12-16T23:55:35.004" v="1872" actId="20577"/>
          <ac:spMkLst>
            <pc:docMk/>
            <pc:sldMk cId="791900411" sldId="618"/>
            <ac:spMk id="3" creationId="{06047AF5-096A-40F8-B3AB-3E7B3AB995D2}"/>
          </ac:spMkLst>
        </pc:spChg>
      </pc:sldChg>
      <pc:sldChg chg="modSp add">
        <pc:chgData name="Evgenia Korneva" userId="e62070071816427d" providerId="LiveId" clId="{6E86A452-71AC-45AA-8EA7-1715533F7FC4}" dt="2020-12-17T00:02:44.851" v="2095" actId="20577"/>
        <pc:sldMkLst>
          <pc:docMk/>
          <pc:sldMk cId="2078985146" sldId="619"/>
        </pc:sldMkLst>
        <pc:spChg chg="mod">
          <ac:chgData name="Evgenia Korneva" userId="e62070071816427d" providerId="LiveId" clId="{6E86A452-71AC-45AA-8EA7-1715533F7FC4}" dt="2020-12-17T00:02:44.851" v="2095" actId="20577"/>
          <ac:spMkLst>
            <pc:docMk/>
            <pc:sldMk cId="2078985146" sldId="619"/>
            <ac:spMk id="3" creationId="{06047AF5-096A-40F8-B3AB-3E7B3AB995D2}"/>
          </ac:spMkLst>
        </pc:spChg>
      </pc:sldChg>
      <pc:sldChg chg="add del">
        <pc:chgData name="Evgenia Korneva" userId="e62070071816427d" providerId="LiveId" clId="{6E86A452-71AC-45AA-8EA7-1715533F7FC4}" dt="2020-12-17T00:01:40.844" v="2059" actId="2696"/>
        <pc:sldMkLst>
          <pc:docMk/>
          <pc:sldMk cId="3222555182" sldId="620"/>
        </pc:sldMkLst>
      </pc:sldChg>
      <pc:sldChg chg="modSp add">
        <pc:chgData name="Evgenia Korneva" userId="e62070071816427d" providerId="LiveId" clId="{6E86A452-71AC-45AA-8EA7-1715533F7FC4}" dt="2020-12-17T00:02:27.688" v="2085" actId="20577"/>
        <pc:sldMkLst>
          <pc:docMk/>
          <pc:sldMk cId="3636992550" sldId="620"/>
        </pc:sldMkLst>
        <pc:spChg chg="mod">
          <ac:chgData name="Evgenia Korneva" userId="e62070071816427d" providerId="LiveId" clId="{6E86A452-71AC-45AA-8EA7-1715533F7FC4}" dt="2020-12-17T00:02:27.688" v="2085" actId="20577"/>
          <ac:spMkLst>
            <pc:docMk/>
            <pc:sldMk cId="3636992550" sldId="620"/>
            <ac:spMk id="3" creationId="{06047AF5-096A-40F8-B3AB-3E7B3AB995D2}"/>
          </ac:spMkLst>
        </pc:spChg>
      </pc:sldChg>
      <pc:sldChg chg="modSp add">
        <pc:chgData name="Evgenia Korneva" userId="e62070071816427d" providerId="LiveId" clId="{6E86A452-71AC-45AA-8EA7-1715533F7FC4}" dt="2020-12-17T00:02:05.629" v="2074" actId="207"/>
        <pc:sldMkLst>
          <pc:docMk/>
          <pc:sldMk cId="490679963" sldId="621"/>
        </pc:sldMkLst>
        <pc:spChg chg="mod">
          <ac:chgData name="Evgenia Korneva" userId="e62070071816427d" providerId="LiveId" clId="{6E86A452-71AC-45AA-8EA7-1715533F7FC4}" dt="2020-12-17T00:02:05.629" v="2074" actId="207"/>
          <ac:spMkLst>
            <pc:docMk/>
            <pc:sldMk cId="490679963" sldId="621"/>
            <ac:spMk id="3" creationId="{06047AF5-096A-40F8-B3AB-3E7B3AB995D2}"/>
          </ac:spMkLst>
        </pc:spChg>
      </pc:sldChg>
      <pc:sldChg chg="modSp add">
        <pc:chgData name="Evgenia Korneva" userId="e62070071816427d" providerId="LiveId" clId="{6E86A452-71AC-45AA-8EA7-1715533F7FC4}" dt="2020-12-17T00:02:14.305" v="2076" actId="207"/>
        <pc:sldMkLst>
          <pc:docMk/>
          <pc:sldMk cId="3533835205" sldId="622"/>
        </pc:sldMkLst>
        <pc:spChg chg="mod">
          <ac:chgData name="Evgenia Korneva" userId="e62070071816427d" providerId="LiveId" clId="{6E86A452-71AC-45AA-8EA7-1715533F7FC4}" dt="2020-12-17T00:02:14.305" v="2076" actId="207"/>
          <ac:spMkLst>
            <pc:docMk/>
            <pc:sldMk cId="3533835205" sldId="622"/>
            <ac:spMk id="3" creationId="{06047AF5-096A-40F8-B3AB-3E7B3AB995D2}"/>
          </ac:spMkLst>
        </pc:spChg>
      </pc:sldChg>
      <pc:sldChg chg="modSp add">
        <pc:chgData name="Evgenia Korneva" userId="e62070071816427d" providerId="LiveId" clId="{6E86A452-71AC-45AA-8EA7-1715533F7FC4}" dt="2020-12-17T00:03:32.519" v="2105" actId="207"/>
        <pc:sldMkLst>
          <pc:docMk/>
          <pc:sldMk cId="1017755457" sldId="623"/>
        </pc:sldMkLst>
        <pc:spChg chg="mod">
          <ac:chgData name="Evgenia Korneva" userId="e62070071816427d" providerId="LiveId" clId="{6E86A452-71AC-45AA-8EA7-1715533F7FC4}" dt="2020-12-17T00:03:32.519" v="2105" actId="207"/>
          <ac:spMkLst>
            <pc:docMk/>
            <pc:sldMk cId="1017755457" sldId="623"/>
            <ac:spMk id="3" creationId="{06047AF5-096A-40F8-B3AB-3E7B3AB995D2}"/>
          </ac:spMkLst>
        </pc:spChg>
      </pc:sldChg>
      <pc:sldChg chg="modSp add">
        <pc:chgData name="Evgenia Korneva" userId="e62070071816427d" providerId="LiveId" clId="{6E86A452-71AC-45AA-8EA7-1715533F7FC4}" dt="2020-12-17T00:04:22.748" v="2109" actId="207"/>
        <pc:sldMkLst>
          <pc:docMk/>
          <pc:sldMk cId="150408109" sldId="624"/>
        </pc:sldMkLst>
        <pc:spChg chg="mod">
          <ac:chgData name="Evgenia Korneva" userId="e62070071816427d" providerId="LiveId" clId="{6E86A452-71AC-45AA-8EA7-1715533F7FC4}" dt="2020-12-17T00:04:22.748" v="2109" actId="207"/>
          <ac:spMkLst>
            <pc:docMk/>
            <pc:sldMk cId="150408109" sldId="624"/>
            <ac:spMk id="10" creationId="{AE87174C-B5AB-40EB-9421-3C8CC8408D62}"/>
          </ac:spMkLst>
        </pc:spChg>
      </pc:sldChg>
      <pc:sldChg chg="add del">
        <pc:chgData name="Evgenia Korneva" userId="e62070071816427d" providerId="LiveId" clId="{6E86A452-71AC-45AA-8EA7-1715533F7FC4}" dt="2020-12-17T00:04:15.958" v="2107"/>
        <pc:sldMkLst>
          <pc:docMk/>
          <pc:sldMk cId="1096254313" sldId="624"/>
        </pc:sldMkLst>
      </pc:sldChg>
      <pc:sldChg chg="modSp add">
        <pc:chgData name="Evgenia Korneva" userId="e62070071816427d" providerId="LiveId" clId="{6E86A452-71AC-45AA-8EA7-1715533F7FC4}" dt="2020-12-17T00:05:17.359" v="2111" actId="207"/>
        <pc:sldMkLst>
          <pc:docMk/>
          <pc:sldMk cId="3155274009" sldId="625"/>
        </pc:sldMkLst>
        <pc:spChg chg="mod">
          <ac:chgData name="Evgenia Korneva" userId="e62070071816427d" providerId="LiveId" clId="{6E86A452-71AC-45AA-8EA7-1715533F7FC4}" dt="2020-12-17T00:05:17.359" v="2111" actId="207"/>
          <ac:spMkLst>
            <pc:docMk/>
            <pc:sldMk cId="3155274009" sldId="625"/>
            <ac:spMk id="3" creationId="{8CDA2D8B-F82B-437D-80B1-310DA1039D07}"/>
          </ac:spMkLst>
        </pc:spChg>
      </pc:sldChg>
      <pc:sldChg chg="modSp add">
        <pc:chgData name="Evgenia Korneva" userId="e62070071816427d" providerId="LiveId" clId="{6E86A452-71AC-45AA-8EA7-1715533F7FC4}" dt="2020-12-17T00:05:27.677" v="2113" actId="207"/>
        <pc:sldMkLst>
          <pc:docMk/>
          <pc:sldMk cId="2060239260" sldId="626"/>
        </pc:sldMkLst>
        <pc:spChg chg="mod">
          <ac:chgData name="Evgenia Korneva" userId="e62070071816427d" providerId="LiveId" clId="{6E86A452-71AC-45AA-8EA7-1715533F7FC4}" dt="2020-12-17T00:05:27.677" v="2113" actId="207"/>
          <ac:spMkLst>
            <pc:docMk/>
            <pc:sldMk cId="2060239260" sldId="626"/>
            <ac:spMk id="3" creationId="{8CDA2D8B-F82B-437D-80B1-310DA1039D07}"/>
          </ac:spMkLst>
        </pc:spChg>
      </pc:sldChg>
      <pc:sldChg chg="modSp add">
        <pc:chgData name="Evgenia Korneva" userId="e62070071816427d" providerId="LiveId" clId="{6E86A452-71AC-45AA-8EA7-1715533F7FC4}" dt="2020-12-17T00:05:42.956" v="2115" actId="207"/>
        <pc:sldMkLst>
          <pc:docMk/>
          <pc:sldMk cId="433138926" sldId="627"/>
        </pc:sldMkLst>
        <pc:spChg chg="mod">
          <ac:chgData name="Evgenia Korneva" userId="e62070071816427d" providerId="LiveId" clId="{6E86A452-71AC-45AA-8EA7-1715533F7FC4}" dt="2020-12-17T00:05:42.956" v="2115" actId="207"/>
          <ac:spMkLst>
            <pc:docMk/>
            <pc:sldMk cId="433138926" sldId="627"/>
            <ac:spMk id="3" creationId="{8CDA2D8B-F82B-437D-80B1-310DA1039D07}"/>
          </ac:spMkLst>
        </pc:spChg>
      </pc:sldChg>
      <pc:sldChg chg="modSp add ord">
        <pc:chgData name="Evgenia Korneva" userId="e62070071816427d" providerId="LiveId" clId="{6E86A452-71AC-45AA-8EA7-1715533F7FC4}" dt="2020-12-17T00:07:30.712" v="2132" actId="115"/>
        <pc:sldMkLst>
          <pc:docMk/>
          <pc:sldMk cId="4182669753" sldId="628"/>
        </pc:sldMkLst>
        <pc:spChg chg="mod">
          <ac:chgData name="Evgenia Korneva" userId="e62070071816427d" providerId="LiveId" clId="{6E86A452-71AC-45AA-8EA7-1715533F7FC4}" dt="2020-12-17T00:07:30.712" v="2132" actId="115"/>
          <ac:spMkLst>
            <pc:docMk/>
            <pc:sldMk cId="4182669753" sldId="628"/>
            <ac:spMk id="7" creationId="{08C54495-08E1-40C7-A6FF-CCE3C1021CE4}"/>
          </ac:spMkLst>
        </pc:spChg>
      </pc:sldChg>
      <pc:sldChg chg="add ord">
        <pc:chgData name="Evgenia Korneva" userId="e62070071816427d" providerId="LiveId" clId="{6E86A452-71AC-45AA-8EA7-1715533F7FC4}" dt="2020-12-17T06:42:39.136" v="3227"/>
        <pc:sldMkLst>
          <pc:docMk/>
          <pc:sldMk cId="2947818573" sldId="629"/>
        </pc:sldMkLst>
      </pc:sldChg>
      <pc:sldChg chg="modSp add del">
        <pc:chgData name="Evgenia Korneva" userId="e62070071816427d" providerId="LiveId" clId="{6E86A452-71AC-45AA-8EA7-1715533F7FC4}" dt="2020-12-17T00:22:36.467" v="2715" actId="2696"/>
        <pc:sldMkLst>
          <pc:docMk/>
          <pc:sldMk cId="3843492499" sldId="629"/>
        </pc:sldMkLst>
        <pc:spChg chg="mod">
          <ac:chgData name="Evgenia Korneva" userId="e62070071816427d" providerId="LiveId" clId="{6E86A452-71AC-45AA-8EA7-1715533F7FC4}" dt="2020-12-17T00:08:04.966" v="2166" actId="20577"/>
          <ac:spMkLst>
            <pc:docMk/>
            <pc:sldMk cId="3843492499" sldId="629"/>
            <ac:spMk id="7" creationId="{08C54495-08E1-40C7-A6FF-CCE3C1021CE4}"/>
          </ac:spMkLst>
        </pc:spChg>
      </pc:sldChg>
      <pc:sldChg chg="modSp add">
        <pc:chgData name="Evgenia Korneva" userId="e62070071816427d" providerId="LiveId" clId="{6E86A452-71AC-45AA-8EA7-1715533F7FC4}" dt="2020-12-17T00:09:35.488" v="2224" actId="20577"/>
        <pc:sldMkLst>
          <pc:docMk/>
          <pc:sldMk cId="2888883306" sldId="630"/>
        </pc:sldMkLst>
        <pc:spChg chg="mod">
          <ac:chgData name="Evgenia Korneva" userId="e62070071816427d" providerId="LiveId" clId="{6E86A452-71AC-45AA-8EA7-1715533F7FC4}" dt="2020-12-17T00:09:35.488" v="2224" actId="20577"/>
          <ac:spMkLst>
            <pc:docMk/>
            <pc:sldMk cId="2888883306" sldId="630"/>
            <ac:spMk id="7" creationId="{08C54495-08E1-40C7-A6FF-CCE3C1021CE4}"/>
          </ac:spMkLst>
        </pc:spChg>
      </pc:sldChg>
      <pc:sldChg chg="modSp add">
        <pc:chgData name="Evgenia Korneva" userId="e62070071816427d" providerId="LiveId" clId="{6E86A452-71AC-45AA-8EA7-1715533F7FC4}" dt="2020-12-17T00:09:50.250" v="2226" actId="207"/>
        <pc:sldMkLst>
          <pc:docMk/>
          <pc:sldMk cId="536794247" sldId="631"/>
        </pc:sldMkLst>
        <pc:spChg chg="mod">
          <ac:chgData name="Evgenia Korneva" userId="e62070071816427d" providerId="LiveId" clId="{6E86A452-71AC-45AA-8EA7-1715533F7FC4}" dt="2020-12-17T00:09:50.250" v="2226" actId="207"/>
          <ac:spMkLst>
            <pc:docMk/>
            <pc:sldMk cId="536794247" sldId="631"/>
            <ac:spMk id="7" creationId="{08C54495-08E1-40C7-A6FF-CCE3C1021CE4}"/>
          </ac:spMkLst>
        </pc:spChg>
      </pc:sldChg>
      <pc:sldChg chg="addSp delSp modSp add">
        <pc:chgData name="Evgenia Korneva" userId="e62070071816427d" providerId="LiveId" clId="{6E86A452-71AC-45AA-8EA7-1715533F7FC4}" dt="2020-12-17T00:16:57.348" v="2557" actId="20577"/>
        <pc:sldMkLst>
          <pc:docMk/>
          <pc:sldMk cId="2915284363" sldId="632"/>
        </pc:sldMkLst>
        <pc:spChg chg="mod">
          <ac:chgData name="Evgenia Korneva" userId="e62070071816427d" providerId="LiveId" clId="{6E86A452-71AC-45AA-8EA7-1715533F7FC4}" dt="2020-12-17T00:12:03.386" v="2239" actId="113"/>
          <ac:spMkLst>
            <pc:docMk/>
            <pc:sldMk cId="2915284363" sldId="632"/>
            <ac:spMk id="2" creationId="{4EF07506-134D-427C-B4E0-9D200A29A88E}"/>
          </ac:spMkLst>
        </pc:spChg>
        <pc:spChg chg="mod">
          <ac:chgData name="Evgenia Korneva" userId="e62070071816427d" providerId="LiveId" clId="{6E86A452-71AC-45AA-8EA7-1715533F7FC4}" dt="2020-12-17T00:16:57.348" v="2557" actId="20577"/>
          <ac:spMkLst>
            <pc:docMk/>
            <pc:sldMk cId="2915284363" sldId="632"/>
            <ac:spMk id="3" creationId="{C9BE115D-A754-4DCD-B5F1-476A10301457}"/>
          </ac:spMkLst>
        </pc:spChg>
        <pc:spChg chg="add del mod">
          <ac:chgData name="Evgenia Korneva" userId="e62070071816427d" providerId="LiveId" clId="{6E86A452-71AC-45AA-8EA7-1715533F7FC4}" dt="2020-12-17T00:15:49.461" v="2477" actId="478"/>
          <ac:spMkLst>
            <pc:docMk/>
            <pc:sldMk cId="2915284363" sldId="632"/>
            <ac:spMk id="4" creationId="{5D3A3492-15A6-4E00-960A-39F6B13526F0}"/>
          </ac:spMkLst>
        </pc:spChg>
      </pc:sldChg>
      <pc:sldChg chg="addSp modSp add">
        <pc:chgData name="Evgenia Korneva" userId="e62070071816427d" providerId="LiveId" clId="{6E86A452-71AC-45AA-8EA7-1715533F7FC4}" dt="2020-12-17T00:20:51.826" v="2702" actId="1076"/>
        <pc:sldMkLst>
          <pc:docMk/>
          <pc:sldMk cId="821931368" sldId="633"/>
        </pc:sldMkLst>
        <pc:spChg chg="mod">
          <ac:chgData name="Evgenia Korneva" userId="e62070071816427d" providerId="LiveId" clId="{6E86A452-71AC-45AA-8EA7-1715533F7FC4}" dt="2020-12-17T00:16:24.715" v="2487" actId="113"/>
          <ac:spMkLst>
            <pc:docMk/>
            <pc:sldMk cId="821931368" sldId="633"/>
            <ac:spMk id="2" creationId="{F08B331C-BE03-48CC-899C-0E81F48F5FCA}"/>
          </ac:spMkLst>
        </pc:spChg>
        <pc:spChg chg="mod">
          <ac:chgData name="Evgenia Korneva" userId="e62070071816427d" providerId="LiveId" clId="{6E86A452-71AC-45AA-8EA7-1715533F7FC4}" dt="2020-12-17T00:20:46.179" v="2701" actId="27636"/>
          <ac:spMkLst>
            <pc:docMk/>
            <pc:sldMk cId="821931368" sldId="633"/>
            <ac:spMk id="3" creationId="{E4BB844A-6E7F-4FB3-9137-69927195433B}"/>
          </ac:spMkLst>
        </pc:spChg>
        <pc:graphicFrameChg chg="add mod modGraphic">
          <ac:chgData name="Evgenia Korneva" userId="e62070071816427d" providerId="LiveId" clId="{6E86A452-71AC-45AA-8EA7-1715533F7FC4}" dt="2020-12-17T00:20:51.826" v="2702" actId="1076"/>
          <ac:graphicFrameMkLst>
            <pc:docMk/>
            <pc:sldMk cId="821931368" sldId="633"/>
            <ac:graphicFrameMk id="4" creationId="{80662028-466C-465C-8A2F-EBC20BEC168A}"/>
          </ac:graphicFrameMkLst>
        </pc:graphicFrameChg>
      </pc:sldChg>
      <pc:sldChg chg="modSp add ord">
        <pc:chgData name="Evgenia Korneva" userId="e62070071816427d" providerId="LiveId" clId="{6E86A452-71AC-45AA-8EA7-1715533F7FC4}" dt="2020-12-17T00:21:17.853" v="2705"/>
        <pc:sldMkLst>
          <pc:docMk/>
          <pc:sldMk cId="784629289" sldId="634"/>
        </pc:sldMkLst>
        <pc:spChg chg="mod">
          <ac:chgData name="Evgenia Korneva" userId="e62070071816427d" providerId="LiveId" clId="{6E86A452-71AC-45AA-8EA7-1715533F7FC4}" dt="2020-12-17T00:21:14.644" v="2704" actId="207"/>
          <ac:spMkLst>
            <pc:docMk/>
            <pc:sldMk cId="784629289" sldId="634"/>
            <ac:spMk id="3" creationId="{E4BB844A-6E7F-4FB3-9137-69927195433B}"/>
          </ac:spMkLst>
        </pc:spChg>
      </pc:sldChg>
      <pc:sldChg chg="modSp add">
        <pc:chgData name="Evgenia Korneva" userId="e62070071816427d" providerId="LiveId" clId="{6E86A452-71AC-45AA-8EA7-1715533F7FC4}" dt="2020-12-17T00:21:51.125" v="2710" actId="207"/>
        <pc:sldMkLst>
          <pc:docMk/>
          <pc:sldMk cId="1140123435" sldId="635"/>
        </pc:sldMkLst>
        <pc:spChg chg="mod">
          <ac:chgData name="Evgenia Korneva" userId="e62070071816427d" providerId="LiveId" clId="{6E86A452-71AC-45AA-8EA7-1715533F7FC4}" dt="2020-12-17T00:21:51.125" v="2710" actId="207"/>
          <ac:spMkLst>
            <pc:docMk/>
            <pc:sldMk cId="1140123435" sldId="635"/>
            <ac:spMk id="3" creationId="{E4BB844A-6E7F-4FB3-9137-69927195433B}"/>
          </ac:spMkLst>
        </pc:spChg>
      </pc:sldChg>
      <pc:sldChg chg="modSp add">
        <pc:chgData name="Evgenia Korneva" userId="e62070071816427d" providerId="LiveId" clId="{6E86A452-71AC-45AA-8EA7-1715533F7FC4}" dt="2020-12-17T00:22:05.554" v="2712" actId="207"/>
        <pc:sldMkLst>
          <pc:docMk/>
          <pc:sldMk cId="662971701" sldId="636"/>
        </pc:sldMkLst>
        <pc:spChg chg="mod">
          <ac:chgData name="Evgenia Korneva" userId="e62070071816427d" providerId="LiveId" clId="{6E86A452-71AC-45AA-8EA7-1715533F7FC4}" dt="2020-12-17T00:22:05.554" v="2712" actId="207"/>
          <ac:spMkLst>
            <pc:docMk/>
            <pc:sldMk cId="662971701" sldId="636"/>
            <ac:spMk id="3" creationId="{E4BB844A-6E7F-4FB3-9137-69927195433B}"/>
          </ac:spMkLst>
        </pc:spChg>
      </pc:sldChg>
      <pc:sldChg chg="modSp add">
        <pc:chgData name="Evgenia Korneva" userId="e62070071816427d" providerId="LiveId" clId="{6E86A452-71AC-45AA-8EA7-1715533F7FC4}" dt="2020-12-17T00:22:18.838" v="2714" actId="207"/>
        <pc:sldMkLst>
          <pc:docMk/>
          <pc:sldMk cId="3107058577" sldId="637"/>
        </pc:sldMkLst>
        <pc:spChg chg="mod">
          <ac:chgData name="Evgenia Korneva" userId="e62070071816427d" providerId="LiveId" clId="{6E86A452-71AC-45AA-8EA7-1715533F7FC4}" dt="2020-12-17T00:22:18.838" v="2714" actId="207"/>
          <ac:spMkLst>
            <pc:docMk/>
            <pc:sldMk cId="3107058577" sldId="637"/>
            <ac:spMk id="3" creationId="{E4BB844A-6E7F-4FB3-9137-69927195433B}"/>
          </ac:spMkLst>
        </pc:spChg>
      </pc:sldChg>
      <pc:sldChg chg="delSp modSp add">
        <pc:chgData name="Evgenia Korneva" userId="e62070071816427d" providerId="LiveId" clId="{6E86A452-71AC-45AA-8EA7-1715533F7FC4}" dt="2020-12-17T00:26:00.189" v="2792" actId="20577"/>
        <pc:sldMkLst>
          <pc:docMk/>
          <pc:sldMk cId="376277620" sldId="638"/>
        </pc:sldMkLst>
        <pc:spChg chg="mod">
          <ac:chgData name="Evgenia Korneva" userId="e62070071816427d" providerId="LiveId" clId="{6E86A452-71AC-45AA-8EA7-1715533F7FC4}" dt="2020-12-17T00:26:00.189" v="2792" actId="20577"/>
          <ac:spMkLst>
            <pc:docMk/>
            <pc:sldMk cId="376277620" sldId="638"/>
            <ac:spMk id="7" creationId="{A1151B54-D417-4F04-95A8-89557E2B3CC9}"/>
          </ac:spMkLst>
        </pc:spChg>
        <pc:spChg chg="mod">
          <ac:chgData name="Evgenia Korneva" userId="e62070071816427d" providerId="LiveId" clId="{6E86A452-71AC-45AA-8EA7-1715533F7FC4}" dt="2020-12-17T00:25:34.088" v="2781" actId="20577"/>
          <ac:spMkLst>
            <pc:docMk/>
            <pc:sldMk cId="376277620" sldId="638"/>
            <ac:spMk id="9" creationId="{86B82A71-5D89-491B-980C-59A3C2AB88C8}"/>
          </ac:spMkLst>
        </pc:spChg>
        <pc:spChg chg="del">
          <ac:chgData name="Evgenia Korneva" userId="e62070071816427d" providerId="LiveId" clId="{6E86A452-71AC-45AA-8EA7-1715533F7FC4}" dt="2020-12-17T00:25:16.602" v="2744" actId="478"/>
          <ac:spMkLst>
            <pc:docMk/>
            <pc:sldMk cId="376277620" sldId="638"/>
            <ac:spMk id="10" creationId="{96A2B259-166D-4389-A5E7-55DFDE4837C3}"/>
          </ac:spMkLst>
        </pc:spChg>
        <pc:spChg chg="del mod">
          <ac:chgData name="Evgenia Korneva" userId="e62070071816427d" providerId="LiveId" clId="{6E86A452-71AC-45AA-8EA7-1715533F7FC4}" dt="2020-12-17T00:25:25.152" v="2777" actId="478"/>
          <ac:spMkLst>
            <pc:docMk/>
            <pc:sldMk cId="376277620" sldId="638"/>
            <ac:spMk id="12" creationId="{B3D989AA-30E2-472F-9D74-28290D72B545}"/>
          </ac:spMkLst>
        </pc:spChg>
      </pc:sldChg>
      <pc:sldChg chg="addSp modSp add">
        <pc:chgData name="Evgenia Korneva" userId="e62070071816427d" providerId="LiveId" clId="{6E86A452-71AC-45AA-8EA7-1715533F7FC4}" dt="2020-12-17T00:28:42.350" v="2903"/>
        <pc:sldMkLst>
          <pc:docMk/>
          <pc:sldMk cId="1405479364" sldId="639"/>
        </pc:sldMkLst>
        <pc:spChg chg="mod">
          <ac:chgData name="Evgenia Korneva" userId="e62070071816427d" providerId="LiveId" clId="{6E86A452-71AC-45AA-8EA7-1715533F7FC4}" dt="2020-12-17T00:28:42.350" v="2903"/>
          <ac:spMkLst>
            <pc:docMk/>
            <pc:sldMk cId="1405479364" sldId="639"/>
            <ac:spMk id="2" creationId="{429F0079-8106-4DE0-9FF7-7F6FA0CDCD72}"/>
          </ac:spMkLst>
        </pc:spChg>
        <pc:spChg chg="mod">
          <ac:chgData name="Evgenia Korneva" userId="e62070071816427d" providerId="LiveId" clId="{6E86A452-71AC-45AA-8EA7-1715533F7FC4}" dt="2020-12-17T00:28:32.793" v="2902" actId="255"/>
          <ac:spMkLst>
            <pc:docMk/>
            <pc:sldMk cId="1405479364" sldId="639"/>
            <ac:spMk id="3" creationId="{8B9BF90A-5C10-4941-9417-84CBCED23445}"/>
          </ac:spMkLst>
        </pc:spChg>
        <pc:graphicFrameChg chg="add mod">
          <ac:chgData name="Evgenia Korneva" userId="e62070071816427d" providerId="LiveId" clId="{6E86A452-71AC-45AA-8EA7-1715533F7FC4}" dt="2020-12-17T00:27:01.750" v="2849" actId="1076"/>
          <ac:graphicFrameMkLst>
            <pc:docMk/>
            <pc:sldMk cId="1405479364" sldId="639"/>
            <ac:graphicFrameMk id="4" creationId="{15F8DB16-A908-4516-9726-7776D2070CED}"/>
          </ac:graphicFrameMkLst>
        </pc:graphicFrameChg>
      </pc:sldChg>
      <pc:sldChg chg="modSp add">
        <pc:chgData name="Evgenia Korneva" userId="e62070071816427d" providerId="LiveId" clId="{6E86A452-71AC-45AA-8EA7-1715533F7FC4}" dt="2020-12-17T00:28:54.558" v="2905" actId="207"/>
        <pc:sldMkLst>
          <pc:docMk/>
          <pc:sldMk cId="3003918850" sldId="640"/>
        </pc:sldMkLst>
        <pc:spChg chg="mod">
          <ac:chgData name="Evgenia Korneva" userId="e62070071816427d" providerId="LiveId" clId="{6E86A452-71AC-45AA-8EA7-1715533F7FC4}" dt="2020-12-17T00:28:54.558" v="2905" actId="207"/>
          <ac:spMkLst>
            <pc:docMk/>
            <pc:sldMk cId="3003918850" sldId="640"/>
            <ac:spMk id="3" creationId="{8B9BF90A-5C10-4941-9417-84CBCED23445}"/>
          </ac:spMkLst>
        </pc:spChg>
      </pc:sldChg>
      <pc:sldChg chg="modSp add">
        <pc:chgData name="Evgenia Korneva" userId="e62070071816427d" providerId="LiveId" clId="{6E86A452-71AC-45AA-8EA7-1715533F7FC4}" dt="2020-12-17T00:29:00.811" v="2907" actId="207"/>
        <pc:sldMkLst>
          <pc:docMk/>
          <pc:sldMk cId="2024169916" sldId="641"/>
        </pc:sldMkLst>
        <pc:spChg chg="mod">
          <ac:chgData name="Evgenia Korneva" userId="e62070071816427d" providerId="LiveId" clId="{6E86A452-71AC-45AA-8EA7-1715533F7FC4}" dt="2020-12-17T00:29:00.811" v="2907" actId="207"/>
          <ac:spMkLst>
            <pc:docMk/>
            <pc:sldMk cId="2024169916" sldId="641"/>
            <ac:spMk id="3" creationId="{8B9BF90A-5C10-4941-9417-84CBCED23445}"/>
          </ac:spMkLst>
        </pc:spChg>
      </pc:sldChg>
      <pc:sldChg chg="modSp add">
        <pc:chgData name="Evgenia Korneva" userId="e62070071816427d" providerId="LiveId" clId="{6E86A452-71AC-45AA-8EA7-1715533F7FC4}" dt="2020-12-17T00:33:54.972" v="3051" actId="20577"/>
        <pc:sldMkLst>
          <pc:docMk/>
          <pc:sldMk cId="2141512951" sldId="642"/>
        </pc:sldMkLst>
        <pc:spChg chg="mod">
          <ac:chgData name="Evgenia Korneva" userId="e62070071816427d" providerId="LiveId" clId="{6E86A452-71AC-45AA-8EA7-1715533F7FC4}" dt="2020-12-17T00:29:33.465" v="2924" actId="113"/>
          <ac:spMkLst>
            <pc:docMk/>
            <pc:sldMk cId="2141512951" sldId="642"/>
            <ac:spMk id="2" creationId="{DA90DAA5-14B6-48E9-857C-01EF6794AEF7}"/>
          </ac:spMkLst>
        </pc:spChg>
        <pc:spChg chg="mod">
          <ac:chgData name="Evgenia Korneva" userId="e62070071816427d" providerId="LiveId" clId="{6E86A452-71AC-45AA-8EA7-1715533F7FC4}" dt="2020-12-17T00:33:54.972" v="3051" actId="20577"/>
          <ac:spMkLst>
            <pc:docMk/>
            <pc:sldMk cId="2141512951" sldId="642"/>
            <ac:spMk id="3" creationId="{B5962C09-48ED-466B-A3EA-78E3587A5777}"/>
          </ac:spMkLst>
        </pc:spChg>
      </pc:sldChg>
      <pc:sldChg chg="modSp add">
        <pc:chgData name="Evgenia Korneva" userId="e62070071816427d" providerId="LiveId" clId="{6E86A452-71AC-45AA-8EA7-1715533F7FC4}" dt="2020-12-17T00:33:31.436" v="3046" actId="207"/>
        <pc:sldMkLst>
          <pc:docMk/>
          <pc:sldMk cId="841108495" sldId="643"/>
        </pc:sldMkLst>
        <pc:spChg chg="mod">
          <ac:chgData name="Evgenia Korneva" userId="e62070071816427d" providerId="LiveId" clId="{6E86A452-71AC-45AA-8EA7-1715533F7FC4}" dt="2020-12-17T00:33:31.436" v="3046" actId="207"/>
          <ac:spMkLst>
            <pc:docMk/>
            <pc:sldMk cId="841108495" sldId="643"/>
            <ac:spMk id="3" creationId="{B5962C09-48ED-466B-A3EA-78E3587A5777}"/>
          </ac:spMkLst>
        </pc:spChg>
      </pc:sldChg>
      <pc:sldChg chg="modSp add">
        <pc:chgData name="Evgenia Korneva" userId="e62070071816427d" providerId="LiveId" clId="{6E86A452-71AC-45AA-8EA7-1715533F7FC4}" dt="2020-12-17T00:33:37.582" v="3048" actId="207"/>
        <pc:sldMkLst>
          <pc:docMk/>
          <pc:sldMk cId="2904150667" sldId="644"/>
        </pc:sldMkLst>
        <pc:spChg chg="mod">
          <ac:chgData name="Evgenia Korneva" userId="e62070071816427d" providerId="LiveId" clId="{6E86A452-71AC-45AA-8EA7-1715533F7FC4}" dt="2020-12-17T00:33:37.582" v="3048" actId="207"/>
          <ac:spMkLst>
            <pc:docMk/>
            <pc:sldMk cId="2904150667" sldId="644"/>
            <ac:spMk id="3" creationId="{B5962C09-48ED-466B-A3EA-78E3587A5777}"/>
          </ac:spMkLst>
        </pc:spChg>
      </pc:sldChg>
      <pc:sldChg chg="modSp add">
        <pc:chgData name="Evgenia Korneva" userId="e62070071816427d" providerId="LiveId" clId="{6E86A452-71AC-45AA-8EA7-1715533F7FC4}" dt="2020-12-17T00:35:33.873" v="3053" actId="207"/>
        <pc:sldMkLst>
          <pc:docMk/>
          <pc:sldMk cId="3155936714" sldId="645"/>
        </pc:sldMkLst>
        <pc:spChg chg="mod">
          <ac:chgData name="Evgenia Korneva" userId="e62070071816427d" providerId="LiveId" clId="{6E86A452-71AC-45AA-8EA7-1715533F7FC4}" dt="2020-12-17T00:35:33.873" v="3053" actId="207"/>
          <ac:spMkLst>
            <pc:docMk/>
            <pc:sldMk cId="3155936714" sldId="645"/>
            <ac:spMk id="3" creationId="{B5962C09-48ED-466B-A3EA-78E3587A5777}"/>
          </ac:spMkLst>
        </pc:spChg>
      </pc:sldChg>
      <pc:sldChg chg="modSp add">
        <pc:chgData name="Evgenia Korneva" userId="e62070071816427d" providerId="LiveId" clId="{6E86A452-71AC-45AA-8EA7-1715533F7FC4}" dt="2020-12-17T00:36:33.474" v="3060" actId="207"/>
        <pc:sldMkLst>
          <pc:docMk/>
          <pc:sldMk cId="2420285685" sldId="646"/>
        </pc:sldMkLst>
        <pc:spChg chg="mod">
          <ac:chgData name="Evgenia Korneva" userId="e62070071816427d" providerId="LiveId" clId="{6E86A452-71AC-45AA-8EA7-1715533F7FC4}" dt="2020-12-17T00:36:33.474" v="3060" actId="207"/>
          <ac:spMkLst>
            <pc:docMk/>
            <pc:sldMk cId="2420285685" sldId="646"/>
            <ac:spMk id="3" creationId="{91B34167-7AC0-474D-8003-5FE48F2153D1}"/>
          </ac:spMkLst>
        </pc:spChg>
      </pc:sldChg>
      <pc:sldChg chg="addSp delSp modSp add del">
        <pc:chgData name="Evgenia Korneva" userId="e62070071816427d" providerId="LiveId" clId="{6E86A452-71AC-45AA-8EA7-1715533F7FC4}" dt="2020-12-17T00:36:18.178" v="3057" actId="2696"/>
        <pc:sldMkLst>
          <pc:docMk/>
          <pc:sldMk cId="3278923730" sldId="646"/>
        </pc:sldMkLst>
        <pc:spChg chg="del">
          <ac:chgData name="Evgenia Korneva" userId="e62070071816427d" providerId="LiveId" clId="{6E86A452-71AC-45AA-8EA7-1715533F7FC4}" dt="2020-12-17T00:36:06.701" v="3055"/>
          <ac:spMkLst>
            <pc:docMk/>
            <pc:sldMk cId="3278923730" sldId="646"/>
            <ac:spMk id="2" creationId="{5D3BA53C-FF3F-4E83-9FAC-2F66A19BC2F8}"/>
          </ac:spMkLst>
        </pc:spChg>
        <pc:spChg chg="del">
          <ac:chgData name="Evgenia Korneva" userId="e62070071816427d" providerId="LiveId" clId="{6E86A452-71AC-45AA-8EA7-1715533F7FC4}" dt="2020-12-17T00:36:06.701" v="3055"/>
          <ac:spMkLst>
            <pc:docMk/>
            <pc:sldMk cId="3278923730" sldId="646"/>
            <ac:spMk id="3" creationId="{538ED53D-BF46-4B5F-847E-023252D3FAA9}"/>
          </ac:spMkLst>
        </pc:spChg>
        <pc:spChg chg="del">
          <ac:chgData name="Evgenia Korneva" userId="e62070071816427d" providerId="LiveId" clId="{6E86A452-71AC-45AA-8EA7-1715533F7FC4}" dt="2020-12-17T00:36:06.701" v="3055"/>
          <ac:spMkLst>
            <pc:docMk/>
            <pc:sldMk cId="3278923730" sldId="646"/>
            <ac:spMk id="4" creationId="{2BD226EA-99D3-4DA5-8BF5-7EA3CD1AC796}"/>
          </ac:spMkLst>
        </pc:spChg>
        <pc:spChg chg="del">
          <ac:chgData name="Evgenia Korneva" userId="e62070071816427d" providerId="LiveId" clId="{6E86A452-71AC-45AA-8EA7-1715533F7FC4}" dt="2020-12-17T00:36:06.701" v="3055"/>
          <ac:spMkLst>
            <pc:docMk/>
            <pc:sldMk cId="3278923730" sldId="646"/>
            <ac:spMk id="5" creationId="{A3E85EFA-C588-4B0A-90EB-98D61C5E6160}"/>
          </ac:spMkLst>
        </pc:spChg>
        <pc:spChg chg="del">
          <ac:chgData name="Evgenia Korneva" userId="e62070071816427d" providerId="LiveId" clId="{6E86A452-71AC-45AA-8EA7-1715533F7FC4}" dt="2020-12-17T00:36:06.701" v="3055"/>
          <ac:spMkLst>
            <pc:docMk/>
            <pc:sldMk cId="3278923730" sldId="646"/>
            <ac:spMk id="6" creationId="{2D2E99DC-7434-4B7D-B706-47F77FBA1E7E}"/>
          </ac:spMkLst>
        </pc:spChg>
        <pc:spChg chg="add del mod">
          <ac:chgData name="Evgenia Korneva" userId="e62070071816427d" providerId="LiveId" clId="{6E86A452-71AC-45AA-8EA7-1715533F7FC4}" dt="2020-12-17T00:36:08.271" v="3056"/>
          <ac:spMkLst>
            <pc:docMk/>
            <pc:sldMk cId="3278923730" sldId="646"/>
            <ac:spMk id="7" creationId="{10B09089-2ADA-4CF8-95B8-56DFAEE11C8E}"/>
          </ac:spMkLst>
        </pc:spChg>
        <pc:spChg chg="add del mod">
          <ac:chgData name="Evgenia Korneva" userId="e62070071816427d" providerId="LiveId" clId="{6E86A452-71AC-45AA-8EA7-1715533F7FC4}" dt="2020-12-17T00:36:08.271" v="3056"/>
          <ac:spMkLst>
            <pc:docMk/>
            <pc:sldMk cId="3278923730" sldId="646"/>
            <ac:spMk id="8" creationId="{1F31C5A4-D40B-41E3-8AC5-F9A76E68A747}"/>
          </ac:spMkLst>
        </pc:spChg>
        <pc:spChg chg="add mod">
          <ac:chgData name="Evgenia Korneva" userId="e62070071816427d" providerId="LiveId" clId="{6E86A452-71AC-45AA-8EA7-1715533F7FC4}" dt="2020-12-17T00:36:08.271" v="3056"/>
          <ac:spMkLst>
            <pc:docMk/>
            <pc:sldMk cId="3278923730" sldId="646"/>
            <ac:spMk id="9" creationId="{BD3B80A1-C873-456A-8C47-132A73F0241F}"/>
          </ac:spMkLst>
        </pc:spChg>
        <pc:spChg chg="add mod">
          <ac:chgData name="Evgenia Korneva" userId="e62070071816427d" providerId="LiveId" clId="{6E86A452-71AC-45AA-8EA7-1715533F7FC4}" dt="2020-12-17T00:36:08.271" v="3056"/>
          <ac:spMkLst>
            <pc:docMk/>
            <pc:sldMk cId="3278923730" sldId="646"/>
            <ac:spMk id="10" creationId="{4B8C0744-3770-4FC4-93F0-B38954810338}"/>
          </ac:spMkLst>
        </pc:spChg>
      </pc:sldChg>
      <pc:sldChg chg="modSp add">
        <pc:chgData name="Evgenia Korneva" userId="e62070071816427d" providerId="LiveId" clId="{6E86A452-71AC-45AA-8EA7-1715533F7FC4}" dt="2020-12-17T00:36:47.286" v="3062" actId="207"/>
        <pc:sldMkLst>
          <pc:docMk/>
          <pc:sldMk cId="1823208460" sldId="647"/>
        </pc:sldMkLst>
        <pc:spChg chg="mod">
          <ac:chgData name="Evgenia Korneva" userId="e62070071816427d" providerId="LiveId" clId="{6E86A452-71AC-45AA-8EA7-1715533F7FC4}" dt="2020-12-17T00:36:47.286" v="3062" actId="207"/>
          <ac:spMkLst>
            <pc:docMk/>
            <pc:sldMk cId="1823208460" sldId="647"/>
            <ac:spMk id="3" creationId="{91B34167-7AC0-474D-8003-5FE48F2153D1}"/>
          </ac:spMkLst>
        </pc:spChg>
      </pc:sldChg>
      <pc:sldChg chg="modSp add">
        <pc:chgData name="Evgenia Korneva" userId="e62070071816427d" providerId="LiveId" clId="{6E86A452-71AC-45AA-8EA7-1715533F7FC4}" dt="2020-12-17T00:37:04.530" v="3064" actId="207"/>
        <pc:sldMkLst>
          <pc:docMk/>
          <pc:sldMk cId="3770008043" sldId="648"/>
        </pc:sldMkLst>
        <pc:spChg chg="mod">
          <ac:chgData name="Evgenia Korneva" userId="e62070071816427d" providerId="LiveId" clId="{6E86A452-71AC-45AA-8EA7-1715533F7FC4}" dt="2020-12-17T00:37:04.530" v="3064" actId="207"/>
          <ac:spMkLst>
            <pc:docMk/>
            <pc:sldMk cId="3770008043" sldId="648"/>
            <ac:spMk id="3" creationId="{FB0FCF18-F2B2-4C2C-8553-AE9C13E358B0}"/>
          </ac:spMkLst>
        </pc:spChg>
      </pc:sldChg>
      <pc:sldChg chg="modSp add">
        <pc:chgData name="Evgenia Korneva" userId="e62070071816427d" providerId="LiveId" clId="{6E86A452-71AC-45AA-8EA7-1715533F7FC4}" dt="2020-12-17T00:37:12.305" v="3066" actId="207"/>
        <pc:sldMkLst>
          <pc:docMk/>
          <pc:sldMk cId="2704789543" sldId="649"/>
        </pc:sldMkLst>
        <pc:spChg chg="mod">
          <ac:chgData name="Evgenia Korneva" userId="e62070071816427d" providerId="LiveId" clId="{6E86A452-71AC-45AA-8EA7-1715533F7FC4}" dt="2020-12-17T00:37:12.305" v="3066" actId="207"/>
          <ac:spMkLst>
            <pc:docMk/>
            <pc:sldMk cId="2704789543" sldId="649"/>
            <ac:spMk id="3" creationId="{FB0FCF18-F2B2-4C2C-8553-AE9C13E358B0}"/>
          </ac:spMkLst>
        </pc:spChg>
      </pc:sldChg>
      <pc:sldChg chg="add">
        <pc:chgData name="Evgenia Korneva" userId="e62070071816427d" providerId="LiveId" clId="{6E86A452-71AC-45AA-8EA7-1715533F7FC4}" dt="2020-12-17T07:49:17.474" v="3529"/>
        <pc:sldMkLst>
          <pc:docMk/>
          <pc:sldMk cId="1795055116" sldId="650"/>
        </pc:sldMkLst>
      </pc:sldChg>
      <pc:sldChg chg="add del">
        <pc:chgData name="Evgenia Korneva" userId="e62070071816427d" providerId="LiveId" clId="{6E86A452-71AC-45AA-8EA7-1715533F7FC4}" dt="2020-12-17T07:49:13.213" v="3528" actId="2696"/>
        <pc:sldMkLst>
          <pc:docMk/>
          <pc:sldMk cId="2316577934" sldId="650"/>
        </pc:sldMkLst>
      </pc:sldChg>
      <pc:sldChg chg="modSp add">
        <pc:chgData name="Evgenia Korneva" userId="e62070071816427d" providerId="LiveId" clId="{6E86A452-71AC-45AA-8EA7-1715533F7FC4}" dt="2020-12-17T00:49:06.554" v="3174" actId="113"/>
        <pc:sldMkLst>
          <pc:docMk/>
          <pc:sldMk cId="1342484782" sldId="651"/>
        </pc:sldMkLst>
        <pc:spChg chg="mod">
          <ac:chgData name="Evgenia Korneva" userId="e62070071816427d" providerId="LiveId" clId="{6E86A452-71AC-45AA-8EA7-1715533F7FC4}" dt="2020-12-17T00:44:05.380" v="3126" actId="113"/>
          <ac:spMkLst>
            <pc:docMk/>
            <pc:sldMk cId="1342484782" sldId="651"/>
            <ac:spMk id="2" creationId="{AFB82FEC-C5BA-482A-B58A-B2089754E609}"/>
          </ac:spMkLst>
        </pc:spChg>
        <pc:spChg chg="mod">
          <ac:chgData name="Evgenia Korneva" userId="e62070071816427d" providerId="LiveId" clId="{6E86A452-71AC-45AA-8EA7-1715533F7FC4}" dt="2020-12-17T00:49:06.554" v="3174" actId="113"/>
          <ac:spMkLst>
            <pc:docMk/>
            <pc:sldMk cId="1342484782" sldId="651"/>
            <ac:spMk id="3" creationId="{9733E2EC-E097-4CD4-834B-C907FF3498F9}"/>
          </ac:spMkLst>
        </pc:spChg>
      </pc:sldChg>
      <pc:sldChg chg="add">
        <pc:chgData name="Evgenia Korneva" userId="e62070071816427d" providerId="LiveId" clId="{6E86A452-71AC-45AA-8EA7-1715533F7FC4}" dt="2020-12-17T00:45:33.223" v="3160"/>
        <pc:sldMkLst>
          <pc:docMk/>
          <pc:sldMk cId="623868395" sldId="652"/>
        </pc:sldMkLst>
      </pc:sldChg>
      <pc:sldChg chg="modSp add">
        <pc:chgData name="Evgenia Korneva" userId="e62070071816427d" providerId="LiveId" clId="{6E86A452-71AC-45AA-8EA7-1715533F7FC4}" dt="2020-12-17T00:49:14.054" v="3176" actId="207"/>
        <pc:sldMkLst>
          <pc:docMk/>
          <pc:sldMk cId="2802332121" sldId="653"/>
        </pc:sldMkLst>
        <pc:spChg chg="mod">
          <ac:chgData name="Evgenia Korneva" userId="e62070071816427d" providerId="LiveId" clId="{6E86A452-71AC-45AA-8EA7-1715533F7FC4}" dt="2020-12-17T00:49:14.054" v="3176" actId="207"/>
          <ac:spMkLst>
            <pc:docMk/>
            <pc:sldMk cId="2802332121" sldId="653"/>
            <ac:spMk id="3" creationId="{9733E2EC-E097-4CD4-834B-C907FF3498F9}"/>
          </ac:spMkLst>
        </pc:spChg>
      </pc:sldChg>
      <pc:sldChg chg="modSp add">
        <pc:chgData name="Evgenia Korneva" userId="e62070071816427d" providerId="LiveId" clId="{6E86A452-71AC-45AA-8EA7-1715533F7FC4}" dt="2020-12-17T06:34:10.450" v="3181" actId="207"/>
        <pc:sldMkLst>
          <pc:docMk/>
          <pc:sldMk cId="209655308" sldId="654"/>
        </pc:sldMkLst>
        <pc:spChg chg="mod">
          <ac:chgData name="Evgenia Korneva" userId="e62070071816427d" providerId="LiveId" clId="{6E86A452-71AC-45AA-8EA7-1715533F7FC4}" dt="2020-12-17T06:34:10.450" v="3181" actId="207"/>
          <ac:spMkLst>
            <pc:docMk/>
            <pc:sldMk cId="209655308" sldId="654"/>
            <ac:spMk id="3" creationId="{83D2C0CB-0549-4E63-9CF8-A0202CE8C802}"/>
          </ac:spMkLst>
        </pc:spChg>
      </pc:sldChg>
      <pc:sldChg chg="modSp add">
        <pc:chgData name="Evgenia Korneva" userId="e62070071816427d" providerId="LiveId" clId="{6E86A452-71AC-45AA-8EA7-1715533F7FC4}" dt="2020-12-17T06:34:18.044" v="3183" actId="207"/>
        <pc:sldMkLst>
          <pc:docMk/>
          <pc:sldMk cId="1985822435" sldId="655"/>
        </pc:sldMkLst>
        <pc:spChg chg="mod">
          <ac:chgData name="Evgenia Korneva" userId="e62070071816427d" providerId="LiveId" clId="{6E86A452-71AC-45AA-8EA7-1715533F7FC4}" dt="2020-12-17T06:34:18.044" v="3183" actId="207"/>
          <ac:spMkLst>
            <pc:docMk/>
            <pc:sldMk cId="1985822435" sldId="655"/>
            <ac:spMk id="3" creationId="{83D2C0CB-0549-4E63-9CF8-A0202CE8C802}"/>
          </ac:spMkLst>
        </pc:spChg>
      </pc:sldChg>
      <pc:sldChg chg="modSp add">
        <pc:chgData name="Evgenia Korneva" userId="e62070071816427d" providerId="LiveId" clId="{6E86A452-71AC-45AA-8EA7-1715533F7FC4}" dt="2020-12-17T06:38:20.054" v="3219" actId="207"/>
        <pc:sldMkLst>
          <pc:docMk/>
          <pc:sldMk cId="946033104" sldId="656"/>
        </pc:sldMkLst>
        <pc:spChg chg="mod">
          <ac:chgData name="Evgenia Korneva" userId="e62070071816427d" providerId="LiveId" clId="{6E86A452-71AC-45AA-8EA7-1715533F7FC4}" dt="2020-12-17T06:38:20.054" v="3219" actId="207"/>
          <ac:spMkLst>
            <pc:docMk/>
            <pc:sldMk cId="946033104" sldId="656"/>
            <ac:spMk id="3" creationId="{A6B9A239-CC76-4330-8416-F9CC78EDE700}"/>
          </ac:spMkLst>
        </pc:spChg>
      </pc:sldChg>
      <pc:sldChg chg="modSp add">
        <pc:chgData name="Evgenia Korneva" userId="e62070071816427d" providerId="LiveId" clId="{6E86A452-71AC-45AA-8EA7-1715533F7FC4}" dt="2020-12-17T06:40:30.792" v="3226" actId="207"/>
        <pc:sldMkLst>
          <pc:docMk/>
          <pc:sldMk cId="1808463830" sldId="657"/>
        </pc:sldMkLst>
        <pc:spChg chg="mod">
          <ac:chgData name="Evgenia Korneva" userId="e62070071816427d" providerId="LiveId" clId="{6E86A452-71AC-45AA-8EA7-1715533F7FC4}" dt="2020-12-17T06:40:30.792" v="3226" actId="207"/>
          <ac:spMkLst>
            <pc:docMk/>
            <pc:sldMk cId="1808463830" sldId="657"/>
            <ac:spMk id="3" creationId="{0BC412F1-0EDD-489D-ADED-E7F88EEAAF1F}"/>
          </ac:spMkLst>
        </pc:spChg>
      </pc:sldChg>
      <pc:sldChg chg="modSp add">
        <pc:chgData name="Evgenia Korneva" userId="e62070071816427d" providerId="LiveId" clId="{6E86A452-71AC-45AA-8EA7-1715533F7FC4}" dt="2020-12-17T06:40:25.747" v="3225" actId="207"/>
        <pc:sldMkLst>
          <pc:docMk/>
          <pc:sldMk cId="647771516" sldId="658"/>
        </pc:sldMkLst>
        <pc:spChg chg="mod">
          <ac:chgData name="Evgenia Korneva" userId="e62070071816427d" providerId="LiveId" clId="{6E86A452-71AC-45AA-8EA7-1715533F7FC4}" dt="2020-12-17T06:40:25.747" v="3225" actId="207"/>
          <ac:spMkLst>
            <pc:docMk/>
            <pc:sldMk cId="647771516" sldId="658"/>
            <ac:spMk id="3" creationId="{0BC412F1-0EDD-489D-ADED-E7F88EEAAF1F}"/>
          </ac:spMkLst>
        </pc:spChg>
      </pc:sldChg>
      <pc:sldChg chg="modSp add">
        <pc:chgData name="Evgenia Korneva" userId="e62070071816427d" providerId="LiveId" clId="{6E86A452-71AC-45AA-8EA7-1715533F7FC4}" dt="2020-12-17T07:47:41.279" v="3523" actId="27636"/>
        <pc:sldMkLst>
          <pc:docMk/>
          <pc:sldMk cId="3829150084" sldId="659"/>
        </pc:sldMkLst>
        <pc:spChg chg="mod">
          <ac:chgData name="Evgenia Korneva" userId="e62070071816427d" providerId="LiveId" clId="{6E86A452-71AC-45AA-8EA7-1715533F7FC4}" dt="2020-12-17T07:41:53.078" v="3350" actId="113"/>
          <ac:spMkLst>
            <pc:docMk/>
            <pc:sldMk cId="3829150084" sldId="659"/>
            <ac:spMk id="2" creationId="{A0EBC5E1-54EA-43A2-831E-AB672D7CAA66}"/>
          </ac:spMkLst>
        </pc:spChg>
        <pc:spChg chg="mod">
          <ac:chgData name="Evgenia Korneva" userId="e62070071816427d" providerId="LiveId" clId="{6E86A452-71AC-45AA-8EA7-1715533F7FC4}" dt="2020-12-17T07:47:41.279" v="3523" actId="27636"/>
          <ac:spMkLst>
            <pc:docMk/>
            <pc:sldMk cId="3829150084" sldId="659"/>
            <ac:spMk id="3" creationId="{9774A5EA-0E10-405E-A27B-0856C9F6AE48}"/>
          </ac:spMkLst>
        </pc:spChg>
      </pc:sldChg>
      <pc:sldChg chg="modSp add">
        <pc:chgData name="Evgenia Korneva" userId="e62070071816427d" providerId="LiveId" clId="{6E86A452-71AC-45AA-8EA7-1715533F7FC4}" dt="2020-12-17T07:47:28.026" v="3520" actId="20577"/>
        <pc:sldMkLst>
          <pc:docMk/>
          <pc:sldMk cId="520929262" sldId="660"/>
        </pc:sldMkLst>
        <pc:spChg chg="mod">
          <ac:chgData name="Evgenia Korneva" userId="e62070071816427d" providerId="LiveId" clId="{6E86A452-71AC-45AA-8EA7-1715533F7FC4}" dt="2020-12-17T07:47:28.026" v="3520" actId="20577"/>
          <ac:spMkLst>
            <pc:docMk/>
            <pc:sldMk cId="520929262" sldId="660"/>
            <ac:spMk id="3" creationId="{9774A5EA-0E10-405E-A27B-0856C9F6AE48}"/>
          </ac:spMkLst>
        </pc:spChg>
      </pc:sldChg>
      <pc:sldChg chg="modSp add">
        <pc:chgData name="Evgenia Korneva" userId="e62070071816427d" providerId="LiveId" clId="{6E86A452-71AC-45AA-8EA7-1715533F7FC4}" dt="2020-12-17T07:47:57.054" v="3526" actId="27636"/>
        <pc:sldMkLst>
          <pc:docMk/>
          <pc:sldMk cId="3272497197" sldId="661"/>
        </pc:sldMkLst>
        <pc:spChg chg="mod">
          <ac:chgData name="Evgenia Korneva" userId="e62070071816427d" providerId="LiveId" clId="{6E86A452-71AC-45AA-8EA7-1715533F7FC4}" dt="2020-12-17T07:47:57.054" v="3526" actId="27636"/>
          <ac:spMkLst>
            <pc:docMk/>
            <pc:sldMk cId="3272497197" sldId="661"/>
            <ac:spMk id="3" creationId="{9774A5EA-0E10-405E-A27B-0856C9F6AE48}"/>
          </ac:spMkLst>
        </pc:spChg>
      </pc:sldChg>
      <pc:sldChg chg="modSp add ord">
        <pc:chgData name="Evgenia Korneva" userId="e62070071816427d" providerId="LiveId" clId="{6E86A452-71AC-45AA-8EA7-1715533F7FC4}" dt="2020-12-17T07:54:05.076" v="3667"/>
        <pc:sldMkLst>
          <pc:docMk/>
          <pc:sldMk cId="2377526926" sldId="662"/>
        </pc:sldMkLst>
        <pc:spChg chg="mod">
          <ac:chgData name="Evgenia Korneva" userId="e62070071816427d" providerId="LiveId" clId="{6E86A452-71AC-45AA-8EA7-1715533F7FC4}" dt="2020-12-17T07:53:31.805" v="3659" actId="20577"/>
          <ac:spMkLst>
            <pc:docMk/>
            <pc:sldMk cId="2377526926" sldId="662"/>
            <ac:spMk id="3" creationId="{FECC0201-06ED-4007-8C57-766D52289279}"/>
          </ac:spMkLst>
        </pc:spChg>
      </pc:sldChg>
      <pc:sldChg chg="modSp add">
        <pc:chgData name="Evgenia Korneva" userId="e62070071816427d" providerId="LiveId" clId="{6E86A452-71AC-45AA-8EA7-1715533F7FC4}" dt="2020-12-17T07:53:54.802" v="3666" actId="20577"/>
        <pc:sldMkLst>
          <pc:docMk/>
          <pc:sldMk cId="4078896422" sldId="663"/>
        </pc:sldMkLst>
        <pc:spChg chg="mod">
          <ac:chgData name="Evgenia Korneva" userId="e62070071816427d" providerId="LiveId" clId="{6E86A452-71AC-45AA-8EA7-1715533F7FC4}" dt="2020-12-17T07:53:54.802" v="3666" actId="20577"/>
          <ac:spMkLst>
            <pc:docMk/>
            <pc:sldMk cId="4078896422" sldId="663"/>
            <ac:spMk id="3" creationId="{FECC0201-06ED-4007-8C57-766D522892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05BE7-58AB-47D7-955A-125291AACE8E}" type="datetimeFigureOut">
              <a:rPr lang="en-BE" smtClean="0"/>
              <a:t>17/12/2020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50A0C-E856-4025-8246-CA254C56578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8924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7B41-A87B-42EA-85A2-21C6124B1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900AD-0B8E-424F-85F6-C1C404BA8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2AF4-73F5-46CF-A378-6BD82528C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24CA-82E4-42E6-8D9D-463CBB1292AF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660F6-4212-443C-A36E-AC8924CB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8A50-723E-4797-8FEA-4E483B2A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75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DE33-13CC-4D51-9B49-4EF00616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9DCE1-B882-4642-83F2-D77EF375F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6AAFD-F657-4D87-BE78-78587EAA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BE2-BCD8-44E5-BAD3-D13FBC2897CB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18D9-354B-43DA-8A58-5C0C95C7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FD8DE-7DB2-4433-8BB7-6086C6C5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4368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64CECF-5BD5-4F68-9606-501FA2253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5786F-5E71-4068-AECA-49051FC39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999A6-0612-45BD-A57B-61BC5FC2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5BB72-7003-4B3A-B80F-FB6B16B2E1A8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0751C-4CAD-4026-A81A-03E2C6E9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CB130-9568-47AD-8A89-E8BA58AD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20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A764-D9C6-4B29-BC2F-4717F130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CBB9-AF72-42A1-A2EC-EC182197F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28846-8DF9-4309-AA63-5EC65F22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C7C1F-CBD1-485F-9E7B-8C6C91C30D68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B00D-571C-4E01-A45D-4B804DD2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98F8F-B98A-4AFA-B27D-549A726D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57097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20DE-1DE5-4821-8264-1D5F95D5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4F047-A4D5-4A96-B5CC-A35BDB8F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31E05-DDAD-4395-AA70-D1037FCA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3724-F553-47EF-9636-C5F86CE5A52D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58EC-8F61-4B24-9848-3C072DC5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1B0F8-7304-4385-9C72-FFBD3E0D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488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A377-CF7F-4B33-AD57-21289E13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09413-13DD-4352-8FFC-D7F58C81D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B8045-8487-4863-8300-BD070B970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DEBAA-916F-43A5-8714-E28961F0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CC1C-923F-4307-9CD7-B5072701993F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DD173-61B8-4965-8859-802199F0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E8F83-E008-4A95-819B-81B81E3B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464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1419-E786-4F11-80A9-2CCA3D42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07A61-353D-44D4-B733-2DA856182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01F5E-E7FD-4FCA-AA38-1540C6328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7B85B-34C4-4E09-BB00-763E0B82E5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6CF4C-A792-48E7-B0D1-D82FA2313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318D6A-93FA-4F82-B250-4B17C611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7D21B-1A98-45A1-AF0E-52473C14F85C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80EA86-BCDE-45AE-93A6-41B90849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BBCBB-FC06-4D42-A645-800799B6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797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F8DB-8C9F-4152-9D8A-9FC7C37B4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C2CB6-2EEF-4065-8766-3798DE134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135AD-B0A0-4A64-AA8C-AEBF699CE52B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467CD-4BF9-46F9-8C3C-A453D2BC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A273F-8272-4C0D-A2BD-788E8087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082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7EC05-8A49-4BC0-A56A-8B3FC1B2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FC7C-CFB3-497A-A796-2E3C6498C8F3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F44E5-AC49-4511-A02A-8756D20E3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75837-F78E-41BF-A5E5-40771D49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005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863D-E288-4DA0-8424-FF095E5F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423B-2ABC-4BDD-9382-702A917AA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1421D-30BF-450D-89D6-78E4BCABD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6D0F0-C456-46F3-ACC3-A2F4BBC03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B94F-45A9-498B-971C-0F12843423E4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2E5C-FDF4-4C22-B676-4477CABB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AAE99-055D-4F54-8DBB-7F3EB115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616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D101E-FF51-42E3-8942-7E18F3D2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4AE8E0-7818-45D0-B1ED-882C22989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A383C-7B9C-47F8-9C1D-CE5A05DA9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C708B-901C-47F9-831B-2AF34FF1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6E2C-A4BE-408D-82FB-7A794FDCD73C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58A31-2C07-4D8C-81BF-E7ECB94F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3A55D-B6A5-4849-92F2-E182372D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845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7683E-B75C-44F3-B67A-412FCACB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CBA55-C1DB-476D-8280-541EC0358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691BA-D1D6-4210-82E1-CD45ECCB0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F511B-E7D4-4AB6-9761-8A6590C186D8}" type="datetime8">
              <a:rPr lang="en-BE" smtClean="0"/>
              <a:t>17/12/2020 07:33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3CE21-FF90-4410-A913-682E72A2D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AE9BC-6652-4BA9-9930-106556838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1E00-D830-4106-BA0D-9F073BFFE60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027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10.png"/><Relationship Id="rId7" Type="http://schemas.openxmlformats.org/officeDocument/2006/relationships/image" Target="../media/image9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4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CF6F-DDC5-4348-ACF4-0AE12913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9749"/>
            <a:ext cx="9144000" cy="2295525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INTRODUCTION </a:t>
            </a:r>
            <a:b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</a:br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TO STATISTICS</a:t>
            </a:r>
            <a:endParaRPr lang="en-BE" sz="6600" b="1" dirty="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024D2-AF1F-4F44-BB7E-7C6F5485C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7199"/>
            <a:ext cx="9144000" cy="17049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Nova" panose="020B0602020104020203" pitchFamily="34" charset="0"/>
              </a:rPr>
              <a:t>LECTURE 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85274-AF0F-4C80-BCA2-4C902B87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5ACB-0CED-447D-967D-AE349B05037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703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031C84-DAA5-48A5-9FD2-0BF0E18079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42950" y="1690688"/>
                <a:ext cx="559122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Bivariate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sz="1000" dirty="0"/>
              </a:p>
              <a:p>
                <a:r>
                  <a:rPr lang="en-US" dirty="0"/>
                  <a:t>The goal: model the relationship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that is a close fit to the data. </a:t>
                </a:r>
              </a:p>
              <a:p>
                <a:endParaRPr lang="en-US" sz="1000" dirty="0"/>
              </a:p>
              <a:p>
                <a:r>
                  <a:rPr lang="en-US" b="1" dirty="0"/>
                  <a:t>Assumptions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not random - </a:t>
                </a:r>
                <a:r>
                  <a:rPr lang="en-US" sz="2800" b="1" dirty="0"/>
                  <a:t>predictor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/>
                  <a:t>is a function of xi plus some random noise - </a:t>
                </a:r>
                <a:r>
                  <a:rPr lang="en-US" sz="2800" b="1" dirty="0"/>
                  <a:t>response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031C84-DAA5-48A5-9FD2-0BF0E1807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42950" y="1690688"/>
                <a:ext cx="5591220" cy="4802187"/>
              </a:xfrm>
              <a:blipFill>
                <a:blip r:embed="rId2"/>
                <a:stretch>
                  <a:fillRect l="-1963" t="-2157" r="-29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8D57A0-01CC-437F-904A-FB41FBAC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10</a:t>
            </a:fld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34F22-48E0-4168-9597-D34A804BDC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20279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AC50-1294-45A4-8B5B-29FDB287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b="0" dirty="0"/>
                  <a:t>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200" b="0" dirty="0"/>
              </a:p>
              <a:p>
                <a:endParaRPr lang="en-US" sz="1100" b="0" dirty="0"/>
              </a:p>
              <a:p>
                <a:pPr lvl="1"/>
                <a:r>
                  <a:rPr lang="en-US" sz="3000" dirty="0" err="1"/>
                  <a:t>i.i.d</a:t>
                </a:r>
                <a:r>
                  <a:rPr lang="en-US" sz="3000" dirty="0"/>
                  <a:t>.</a:t>
                </a:r>
              </a:p>
              <a:p>
                <a:pPr lvl="1"/>
                <a:r>
                  <a:rPr lang="en-US" sz="3000" dirty="0"/>
                  <a:t>a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mean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/>
                  <a:t> and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000" dirty="0"/>
              </a:p>
              <a:p>
                <a:pPr lvl="1"/>
                <a:endParaRPr lang="en-US" sz="800" dirty="0"/>
              </a:p>
              <a:p>
                <a:pPr marL="0" indent="0">
                  <a:buNone/>
                </a:pPr>
                <a:r>
                  <a:rPr lang="en-US" sz="3200" b="0" dirty="0"/>
                  <a:t>Let </a:t>
                </a: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Then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507" t="-25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D81C0-50FB-48FD-9275-9A4FC48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83398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2FEC-C5BA-482A-B58A-B2089754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COVARIANCE AND CORRELATION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3E2EC-E097-4CD4-834B-C907FF349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Covariance: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Correlation: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3E2EC-E097-4CD4-834B-C907FF349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198B7-7D94-4076-90CF-054CA10D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23321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2FEC-C5BA-482A-B58A-B2089754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COVARIANCE AND CORRELATION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3E2EC-E097-4CD4-834B-C907FF349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Covariance: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Correlation:</a:t>
                </a:r>
              </a:p>
              <a:p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33E2EC-E097-4CD4-834B-C907FF349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198B7-7D94-4076-90CF-054CA10D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24847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F4D0A2-6208-45A0-97D3-85AEB02C3B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INFERENTIAL STATISTICS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2BD620-9A90-4284-B567-F44AF7D58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70C5D5-1DA6-467E-8AC3-4A453D06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82119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128-092E-49C6-934A-39710693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STATISTICS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0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Descriptive statistics: </a:t>
                </a:r>
                <a:r>
                  <a:rPr lang="en-US" b="0" i="1" dirty="0">
                    <a:solidFill>
                      <a:schemeClr val="bg1"/>
                    </a:solidFill>
                  </a:rPr>
                  <a:t>describe your sample</a:t>
                </a:r>
              </a:p>
              <a:p>
                <a:pPr marL="0" indent="0" algn="ctr">
                  <a:buNone/>
                </a:pPr>
                <a:endParaRPr lang="en-US" b="0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sample mean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sample variance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  <a:blipFill>
                <a:blip r:embed="rId2"/>
                <a:stretch>
                  <a:fillRect t="-38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A5B95-DD45-40D4-9668-E3133E6C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67755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128-092E-49C6-934A-39710693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STATISTICS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0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b="1" dirty="0"/>
                  <a:t>Descriptive statistics: </a:t>
                </a:r>
                <a:r>
                  <a:rPr lang="en-US" b="0" i="1" dirty="0"/>
                  <a:t>describe your sample</a:t>
                </a:r>
              </a:p>
              <a:p>
                <a:pPr marL="0" indent="0" algn="ctr">
                  <a:buNone/>
                </a:pPr>
                <a:endParaRPr lang="en-US" b="0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sample mean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sample variance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  <a:blipFill>
                <a:blip r:embed="rId2"/>
                <a:stretch>
                  <a:fillRect t="-38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1F839-1B9B-4116-AD7E-6C604C8D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60659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128-092E-49C6-934A-39710693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STATISTICS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0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b="1" dirty="0"/>
                  <a:t>Descriptive statistics: </a:t>
                </a:r>
                <a:r>
                  <a:rPr lang="en-US" b="0" i="1" dirty="0"/>
                  <a:t>describe your sample</a:t>
                </a:r>
              </a:p>
              <a:p>
                <a:pPr marL="0" indent="0" algn="ctr">
                  <a:buNone/>
                </a:pPr>
                <a:endParaRPr lang="en-US" b="0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sample mean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sample variance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  <a:blipFill>
                <a:blip r:embed="rId2"/>
                <a:stretch>
                  <a:fillRect t="-38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1ED6-0D81-43FB-97E7-015C23D9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89527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128-092E-49C6-934A-39710693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STATISTICS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0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b="1" dirty="0"/>
                  <a:t>Descriptive statistics: </a:t>
                </a:r>
                <a:r>
                  <a:rPr lang="en-US" b="0" i="1" dirty="0"/>
                  <a:t>describe your sample</a:t>
                </a:r>
              </a:p>
              <a:p>
                <a:pPr marL="0" indent="0" algn="ctr">
                  <a:buNone/>
                </a:pPr>
                <a:endParaRPr lang="en-US" b="0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sample mean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sample variance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  <a:blipFill>
                <a:blip r:embed="rId2"/>
                <a:stretch>
                  <a:fillRect t="-38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F2F0-EA91-42FF-B64D-9A7C1423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22659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128-092E-49C6-934A-39710693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STATISTICS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0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Inferential Statistics: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i="1" dirty="0">
                    <a:solidFill>
                      <a:schemeClr val="bg1"/>
                    </a:solidFill>
                  </a:rPr>
                  <a:t>reason about the values of the unknown parameters</a:t>
                </a: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 estimates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confidence intervals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≠5 −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hypothesis testing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  <a:blipFill>
                <a:blip r:embed="rId2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3AB9A-FC3E-46B2-B733-FEBBB47D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2971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128-092E-49C6-934A-39710693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STATISTICS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0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1" dirty="0"/>
                  <a:t>Inferential Statistics: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i="1" spc="-150" dirty="0"/>
                  <a:t>reason about the values of the unknown parameters of the underlying distribution</a:t>
                </a: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 estimates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confidence intervals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≠5 −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hypothesis testing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  <a:blipFill>
                <a:blip r:embed="rId2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5E824-E526-4F66-9742-6FDDCADA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675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031C84-DAA5-48A5-9FD2-0BF0E18079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42950" y="1690688"/>
                <a:ext cx="559122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Bivariate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sz="1000" dirty="0"/>
              </a:p>
              <a:p>
                <a:r>
                  <a:rPr lang="en-US" dirty="0"/>
                  <a:t>The goal: model the relationship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that is a close fit to the data. </a:t>
                </a:r>
              </a:p>
              <a:p>
                <a:endParaRPr lang="en-US" sz="1000" dirty="0"/>
              </a:p>
              <a:p>
                <a:r>
                  <a:rPr lang="en-US" b="1" dirty="0"/>
                  <a:t>Assumptions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not random - </a:t>
                </a:r>
                <a:r>
                  <a:rPr lang="en-US" sz="2800" b="1" dirty="0"/>
                  <a:t>predictor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/>
                  <a:t>is a function of xi plus some random noise - </a:t>
                </a:r>
                <a:r>
                  <a:rPr lang="en-US" sz="2800" b="1" dirty="0"/>
                  <a:t>response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031C84-DAA5-48A5-9FD2-0BF0E1807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42950" y="1690688"/>
                <a:ext cx="5591220" cy="4802187"/>
              </a:xfrm>
              <a:blipFill>
                <a:blip r:embed="rId2"/>
                <a:stretch>
                  <a:fillRect l="-1963" t="-2157" r="-29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3528AD-BD7B-45A4-AF4B-B7B0A4132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3125" t="40000" r="40313" b="24167"/>
          <a:stretch/>
        </p:blipFill>
        <p:spPr>
          <a:xfrm>
            <a:off x="6334170" y="2158223"/>
            <a:ext cx="4857659" cy="368614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8D57A0-01CC-437F-904A-FB41FBAC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11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519A5-CBED-41C8-BF73-1E1C6E0A5CAD}"/>
              </a:ext>
            </a:extLst>
          </p:cNvPr>
          <p:cNvSpPr txBox="1"/>
          <p:nvPr/>
        </p:nvSpPr>
        <p:spPr>
          <a:xfrm>
            <a:off x="7077075" y="5799287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Price of post stamps</a:t>
            </a:r>
            <a:endParaRPr lang="en-B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AABFE-0C91-4E58-A9BA-A67F5B48630E}"/>
              </a:ext>
            </a:extLst>
          </p:cNvPr>
          <p:cNvSpPr txBox="1"/>
          <p:nvPr/>
        </p:nvSpPr>
        <p:spPr>
          <a:xfrm rot="16200000">
            <a:off x="4342328" y="3676283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3794841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128-092E-49C6-934A-39710693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STATISTICS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0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1" dirty="0"/>
                  <a:t>Inferential Statistics: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i="1" spc="-150" dirty="0"/>
                  <a:t>reason about the values of the unknown parameters of the underlying distribution</a:t>
                </a:r>
                <a:endParaRPr lang="en-US" i="1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point estimates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confidence intervals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≠5 −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hypothesis testing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  <a:blipFill>
                <a:blip r:embed="rId2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72379-25AC-4DB7-926F-956F1325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97948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128-092E-49C6-934A-39710693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STATISTICS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0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1" dirty="0"/>
                  <a:t>Inferential Statistics: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i="1" spc="-150" dirty="0"/>
                  <a:t>reason about the values of the unknown parameters of the underlying distribution</a:t>
                </a:r>
                <a:endParaRPr lang="en-US" i="1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point estimates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confidence intervals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≠5 −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hypothesis testing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  <a:blipFill>
                <a:blip r:embed="rId2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5A6A4-35A2-4EB5-8B24-2C4B8D78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5909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128-092E-49C6-934A-39710693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TYPES OF STATISTICS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0" dirty="0"/>
                  <a:t>Sample: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000" dirty="0"/>
              </a:p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b="1" dirty="0"/>
                  <a:t>Inferential Statistics: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i="1" spc="-150" dirty="0"/>
                  <a:t>reason about the values of the unknown parameters of the underlying distribution</a:t>
                </a: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point estimates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confidence intervals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≠5 −</m:t>
                    </m:r>
                  </m:oMath>
                </a14:m>
                <a:r>
                  <a:rPr lang="en-US" dirty="0"/>
                  <a:t> hypothesis testing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E04F90-626D-42F8-8962-29D541C4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5" y="1825625"/>
                <a:ext cx="10991850" cy="4775200"/>
              </a:xfrm>
              <a:blipFill>
                <a:blip r:embed="rId2"/>
                <a:stretch>
                  <a:fillRect b="-255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ADA08-73A7-4C77-A162-7AD63826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97003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97707-EE33-4C09-95A0-BFD38306F7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0674"/>
                <a:ext cx="10515600" cy="5267325"/>
              </a:xfrm>
              <a:ln>
                <a:noFill/>
              </a:ln>
            </p:spPr>
            <p:txBody>
              <a:bodyPr anchor="t"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1. Write down the likelihood function: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:r>
                  <a:rPr lang="en-US" b="1" dirty="0"/>
                  <a:t>Discrete:</a:t>
                </a:r>
                <a:r>
                  <a:rPr lang="en-US" dirty="0"/>
                  <a:t> </a:t>
                </a:r>
                <a:r>
                  <a:rPr lang="en-US" i="1" dirty="0"/>
                  <a:t>L(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 dirty="0" smtClean="0"/>
                          <m:t>P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1" dirty="0" smtClean="0"/>
                          <m:t>X</m:t>
                        </m:r>
                        <m:r>
                          <m:rPr>
                            <m:nor/>
                          </m:rPr>
                          <a:rPr lang="en-US" b="0" i="1" dirty="0" smtClean="0"/>
                          <m:t>=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Xi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 |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i="1" dirty="0"/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b="1" dirty="0"/>
                  <a:t>Continuous:</a:t>
                </a:r>
                <a:r>
                  <a:rPr lang="en-US" dirty="0"/>
                  <a:t> </a:t>
                </a:r>
                <a:r>
                  <a:rPr lang="en-US" i="1" dirty="0"/>
                  <a:t>L(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(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Xi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 |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i="1" dirty="0"/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pPr lvl="1"/>
                <a:endParaRPr lang="en-US" sz="1100" dirty="0"/>
              </a:p>
              <a:p>
                <a:pPr marL="0" indent="0">
                  <a:buNone/>
                </a:pPr>
                <a:r>
                  <a:rPr lang="en-US" dirty="0"/>
                  <a:t>2. Find its maximum </a:t>
                </a:r>
                <a:r>
                  <a:rPr lang="en-US" dirty="0" err="1"/>
                  <a:t>w.r.t.</a:t>
                </a:r>
                <a:r>
                  <a:rPr lang="en-US" dirty="0"/>
                  <a:t> the unknown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:</a:t>
                </a:r>
              </a:p>
              <a:p>
                <a:endParaRPr lang="en-US" sz="12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dirty="0"/>
                  <a:t> = argmax 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)  </a:t>
                </a:r>
                <a:r>
                  <a:rPr lang="en-US" dirty="0" err="1"/>
                  <a:t>w.r.t.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/>
                  <a:t>(!) In many cases, it’s easier to maximize </a:t>
                </a:r>
                <a:r>
                  <a:rPr lang="en-US" b="1" i="1" dirty="0"/>
                  <a:t>log-likelihood</a:t>
                </a:r>
                <a:r>
                  <a:rPr lang="en-US" i="1" dirty="0"/>
                  <a:t>:</a:t>
                </a:r>
              </a:p>
              <a:p>
                <a:endParaRPr lang="en-US" sz="1500" dirty="0"/>
              </a:p>
              <a:p>
                <a:pPr marL="0" indent="0" algn="ctr">
                  <a:buNone/>
                </a:pPr>
                <a:r>
                  <a:rPr lang="en-US" b="1" dirty="0"/>
                  <a:t>Discrete: </a:t>
                </a:r>
                <a:r>
                  <a:rPr lang="en-US" i="1" dirty="0"/>
                  <a:t>log L(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 dirty="0" smtClean="0"/>
                          <m:t>log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P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(</m:t>
                        </m:r>
                        <m:r>
                          <m:rPr>
                            <m:nor/>
                          </m:rPr>
                          <a:rPr lang="en-US" b="0" i="1" dirty="0" smtClean="0"/>
                          <m:t>X</m:t>
                        </m:r>
                        <m:r>
                          <m:rPr>
                            <m:nor/>
                          </m:rPr>
                          <a:rPr lang="en-US" b="0" i="1" dirty="0" smtClean="0"/>
                          <m:t>=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Xi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 |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i="1" dirty="0"/>
                          <m:t>)</m:t>
                        </m:r>
                      </m:e>
                    </m:nary>
                  </m:oMath>
                </a14:m>
                <a:r>
                  <a:rPr lang="en-US" i="1" dirty="0"/>
                  <a:t> </a:t>
                </a:r>
                <a:br>
                  <a:rPr lang="en-US" i="1" dirty="0"/>
                </a:br>
                <a:br>
                  <a:rPr lang="en-US" i="1" dirty="0"/>
                </a:br>
                <a:r>
                  <a:rPr lang="en-US" b="1" dirty="0"/>
                  <a:t>Continuous: </a:t>
                </a:r>
                <a:r>
                  <a:rPr lang="en-US" i="1" dirty="0"/>
                  <a:t>log L(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i="1" dirty="0" smtClean="0"/>
                          <m:t>log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b="0" i="1" dirty="0" smtClean="0"/>
                          <m:t>p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(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Xi</m:t>
                        </m:r>
                        <m:r>
                          <m:rPr>
                            <m:nor/>
                          </m:rPr>
                          <a:rPr lang="en-US" i="1" dirty="0" smtClean="0"/>
                          <m:t> |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i="1" dirty="0"/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sz="12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l-G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argmax log 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B97707-EE33-4C09-95A0-BFD38306F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0674"/>
                <a:ext cx="10515600" cy="5267325"/>
              </a:xfrm>
              <a:blipFill>
                <a:blip r:embed="rId2"/>
                <a:stretch>
                  <a:fillRect l="-1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20E04C2B-647E-475E-AEF0-C5A00D43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MAXIMUM LIKELIHOOD ESTIMATE</a:t>
            </a:r>
            <a:endParaRPr lang="en-BE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087A7-F75C-423B-A67E-2163575F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B06BB-B328-4C28-BFF7-7A737D15558A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1604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834C-F12C-401A-83C0-3F4AE698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linear regression: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/>
                  <a:t>We obtain model parameters by least squares: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Show that it’s ML estimate of the parameters.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F85A1-FF37-48A4-9B26-C9C4820E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77554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834C-F12C-401A-83C0-3F4AE698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linear regression: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/>
                  <a:t>We obtain model parameters by least squares: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Show that it’s ML estimate of the parameters.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0F481-1869-44D8-8EA6-16B9A52F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19004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834C-F12C-401A-83C0-3F4AE698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0CF91-BFC4-4F69-8229-DF85BA00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38352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834C-F12C-401A-83C0-3F4AE698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C02E-8C3B-45E2-BE02-E14A995A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06799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834C-F12C-401A-83C0-3F4AE698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FBBD3-5BF8-416F-A9D7-EBCCDBB1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69925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834C-F12C-401A-83C0-3F4AE698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⟺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7884-94F5-4DCC-A1DF-BE927B0B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8985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nl-BE" dirty="0"/>
                  <a:t>Francis </a:t>
                </a:r>
                <a:r>
                  <a:rPr lang="nl-BE" dirty="0" err="1"/>
                  <a:t>Galton</a:t>
                </a:r>
                <a:r>
                  <a:rPr lang="nl-BE" dirty="0"/>
                  <a:t>, </a:t>
                </a:r>
                <a:r>
                  <a:rPr lang="nl-BE" i="1" dirty="0"/>
                  <a:t>second half of </a:t>
                </a:r>
                <a:r>
                  <a:rPr lang="nl-BE" i="1" dirty="0" err="1"/>
                  <a:t>the</a:t>
                </a:r>
                <a:r>
                  <a:rPr lang="nl-BE" i="1" dirty="0"/>
                  <a:t> 19th </a:t>
                </a:r>
                <a:r>
                  <a:rPr lang="nl-BE" i="1" dirty="0" err="1"/>
                  <a:t>century</a:t>
                </a:r>
                <a:r>
                  <a:rPr lang="nl-BE" dirty="0"/>
                  <a:t>:</a:t>
                </a:r>
              </a:p>
              <a:p>
                <a:endParaRPr lang="nl-BE" dirty="0"/>
              </a:p>
              <a:p>
                <a:pPr marL="0" indent="0" algn="ctr">
                  <a:buNone/>
                </a:pPr>
                <a:r>
                  <a:rPr lang="en-US" dirty="0"/>
                  <a:t>Suppose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pairs of fathers and adult sons. </a:t>
                </a:r>
              </a:p>
              <a:p>
                <a:pPr marL="0" indent="0" algn="ctr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heights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th father and son, respectively.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Predict the adult height of a young boy from that of his father. 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35" t="-3081" r="-4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0DC367-2D41-4A56-8FB6-DC1013117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02" y="1825625"/>
            <a:ext cx="426079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616A9-0658-4FB3-9911-F2147A82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53330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834C-F12C-401A-83C0-3F4AE698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47AF5-096A-40F8-B3AB-3E7B3AB99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94936-28E3-451E-A7ED-23706B7A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78332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736C-CAD7-4060-8EA8-CBFBD78F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ESTIMATORS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1ADBE-F4C6-4D3A-8848-1106CBA86E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BIAS</a:t>
                </a:r>
              </a:p>
              <a:p>
                <a:endParaRPr lang="en-US" sz="105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endParaRPr lang="en-US" sz="1050" dirty="0"/>
              </a:p>
              <a:p>
                <a:r>
                  <a:rPr lang="en-US" b="1" dirty="0"/>
                  <a:t>VARIANCE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CONSISTENCY</a:t>
                </a:r>
              </a:p>
              <a:p>
                <a:pPr marL="0" indent="0">
                  <a:buNone/>
                </a:pPr>
                <a:r>
                  <a:rPr lang="en-US" i="1" dirty="0"/>
                  <a:t>“The more data we have, the closer the estimate is to the true value of the parameter”</a:t>
                </a:r>
                <a:endParaRPr lang="en-BE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1ADBE-F4C6-4D3A-8848-1106CBA86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812" b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B7729-94A9-483E-8573-EA0D9DED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3149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2EC48BF-7286-4CF9-AF34-EF80349D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4081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HIGH VARIANCE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2EC48BF-7286-4CF9-AF34-EF80349D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51205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E7E5-D82C-4379-B041-2928E4AF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DEFINITION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68A4-4EC8-45E2-A96D-58951BC4E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667250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confidence interval for a parameter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is an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r>
                  <a:rPr lang="en-US" sz="3200" b="1" dirty="0"/>
                  <a:t>Random</a:t>
                </a:r>
                <a:r>
                  <a:rPr lang="en-US" sz="3200" dirty="0"/>
                  <a:t>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are functions of random samples.</a:t>
                </a: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is unknown, but fixed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are random</a:t>
                </a:r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68A4-4EC8-45E2-A96D-58951BC4E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667250"/>
              </a:xfrm>
              <a:blipFill>
                <a:blip r:embed="rId2"/>
                <a:stretch>
                  <a:fillRect l="-1352" t="-24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EA1A-45E2-4AC4-841D-55D02941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60493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902D53-2B38-4009-86FD-01EE599C1204}"/>
                </a:ext>
              </a:extLst>
            </p:cNvPr>
            <p:cNvSpPr/>
            <p:nvPr/>
          </p:nvSpPr>
          <p:spPr>
            <a:xfrm>
              <a:off x="1238250" y="2243933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You need to construct a CI for…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known?</a:t>
                  </a:r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AA94C7-022F-4272-A79D-873B3CDC2D40}"/>
                </a:ext>
              </a:extLst>
            </p:cNvPr>
            <p:cNvCxnSpPr>
              <a:stCxn id="12" idx="0"/>
              <a:endCxn id="14" idx="2"/>
            </p:cNvCxnSpPr>
            <p:nvPr/>
          </p:nvCxnSpPr>
          <p:spPr>
            <a:xfrm flipV="1">
              <a:off x="2453849" y="3339308"/>
              <a:ext cx="0" cy="59292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36E7DB8-1C6D-468D-B995-397B6B384C3F}"/>
                </a:ext>
              </a:extLst>
            </p:cNvPr>
            <p:cNvCxnSpPr>
              <a:stCxn id="17" idx="0"/>
              <a:endCxn id="19" idx="1"/>
            </p:cNvCxnSpPr>
            <p:nvPr/>
          </p:nvCxnSpPr>
          <p:spPr>
            <a:xfrm rot="5400000" flipH="1" flipV="1">
              <a:off x="8195741" y="671785"/>
              <a:ext cx="547687" cy="141550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0DAA12F-55B5-497D-A8D6-6199A48FC25A}"/>
                </a:ext>
              </a:extLst>
            </p:cNvPr>
            <p:cNvCxnSpPr>
              <a:cxnSpLocks/>
              <a:stCxn id="17" idx="2"/>
              <a:endCxn id="20" idx="1"/>
            </p:cNvCxnSpPr>
            <p:nvPr/>
          </p:nvCxnSpPr>
          <p:spPr>
            <a:xfrm rot="16200000" flipH="1">
              <a:off x="8195740" y="2314847"/>
              <a:ext cx="547688" cy="1415508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41792C93-3BCC-43FB-87DD-9F1BDB03F1E8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02686" y="4678772"/>
              <a:ext cx="937025" cy="16346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E8FB9F7-E225-4776-9DF5-C65A9C794883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3669448" y="2201070"/>
              <a:ext cx="2876783" cy="590551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F794F38-F40E-434D-B5F0-4B049CF4EA5C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3669448" y="2791621"/>
              <a:ext cx="2876782" cy="1710530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/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…standard deviation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blipFill>
                <a:blip r:embed="rId7"/>
                <a:stretch>
                  <a:fillRect l="-959" b="-1519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/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…mean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E8BA670-B170-4524-A370-873E3DE86F6D}"/>
              </a:ext>
            </a:extLst>
          </p:cNvPr>
          <p:cNvSpPr txBox="1"/>
          <p:nvPr/>
        </p:nvSpPr>
        <p:spPr>
          <a:xfrm>
            <a:off x="1593056" y="34295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8382A5-4C44-4E69-AA74-95D3910F29D3}"/>
              </a:ext>
            </a:extLst>
          </p:cNvPr>
          <p:cNvSpPr txBox="1"/>
          <p:nvPr/>
        </p:nvSpPr>
        <p:spPr>
          <a:xfrm>
            <a:off x="7913591" y="69111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FF8132-DDF6-4272-98AF-21A445A9E2DC}"/>
              </a:ext>
            </a:extLst>
          </p:cNvPr>
          <p:cNvSpPr txBox="1"/>
          <p:nvPr/>
        </p:nvSpPr>
        <p:spPr>
          <a:xfrm>
            <a:off x="2715205" y="591939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775AD91-D381-457B-A5E3-52C98D1FD588}"/>
              </a:ext>
            </a:extLst>
          </p:cNvPr>
          <p:cNvSpPr txBox="1"/>
          <p:nvPr/>
        </p:nvSpPr>
        <p:spPr>
          <a:xfrm>
            <a:off x="7893321" y="32726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11948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C5E1-54EA-43A2-831E-AB672D7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(ASSIGNMNET 4)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4A5EA-0E10-405E-A27B-0856C9F6AE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Suppose that the number of points a basketball team scores against a certain opponent is normally distributed with unknown mean μ and unknown variance  𝜎</a:t>
                </a:r>
                <a:r>
                  <a:rPr lang="en-US" baseline="30000" dirty="0"/>
                  <a:t>2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nl-BE" dirty="0" err="1"/>
                  <a:t>Compute</a:t>
                </a:r>
                <a:r>
                  <a:rPr lang="nl-BE" dirty="0"/>
                  <a:t> a 95% interval </a:t>
                </a:r>
                <a:r>
                  <a:rPr lang="nl-BE" dirty="0" err="1"/>
                  <a:t>for</a:t>
                </a:r>
                <a:r>
                  <a:rPr lang="nl-BE" dirty="0"/>
                  <a:t> </a:t>
                </a:r>
                <a:r>
                  <a:rPr lang="el-GR" dirty="0"/>
                  <a:t>μ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𝜎 unknown -&gt; t-interval: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>
                    <a:solidFill>
                      <a:schemeClr val="bg1"/>
                    </a:solidFill>
                  </a:rPr>
                  <a:t> </a:t>
                </a:r>
                <a:endParaRPr lang="el-G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suppose that you learn that 𝜎</a:t>
                </a:r>
                <a:r>
                  <a:rPr lang="en-US" baseline="30000" dirty="0"/>
                  <a:t>2</a:t>
                </a:r>
                <a:r>
                  <a:rPr lang="en-US" dirty="0"/>
                  <a:t> = 25. Compute a 95% interval for μ.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𝜎 known -&gt; z-interval: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4A5EA-0E10-405E-A27B-0856C9F6A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43" t="-2358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1C6E3-ECB2-45AF-AB01-0F26BCAF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24971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C5E1-54EA-43A2-831E-AB672D7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(ASSIGNMNET 4)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4A5EA-0E10-405E-A27B-0856C9F6AE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Suppose that the number of points a basketball team scores against a certain opponent is normally distributed with unknown mean μ and unknown variance  𝜎</a:t>
                </a:r>
                <a:r>
                  <a:rPr lang="en-US" baseline="30000" dirty="0"/>
                  <a:t>2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nl-BE" dirty="0" err="1"/>
                  <a:t>Compute</a:t>
                </a:r>
                <a:r>
                  <a:rPr lang="nl-BE" dirty="0"/>
                  <a:t> a 95% interval </a:t>
                </a:r>
                <a:r>
                  <a:rPr lang="nl-BE" dirty="0" err="1"/>
                  <a:t>for</a:t>
                </a:r>
                <a:r>
                  <a:rPr lang="nl-BE" dirty="0"/>
                  <a:t> </a:t>
                </a:r>
                <a:r>
                  <a:rPr lang="el-GR" dirty="0"/>
                  <a:t>μ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𝜎 unknown -&gt; t-interval</a:t>
                </a:r>
                <a:r>
                  <a:rPr lang="en-US" dirty="0">
                    <a:solidFill>
                      <a:schemeClr val="bg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>
                    <a:solidFill>
                      <a:schemeClr val="bg1"/>
                    </a:solidFill>
                  </a:rPr>
                  <a:t> </a:t>
                </a:r>
                <a:endParaRPr lang="el-G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suppose that you learn that 𝜎</a:t>
                </a:r>
                <a:r>
                  <a:rPr lang="en-US" baseline="30000" dirty="0"/>
                  <a:t>2</a:t>
                </a:r>
                <a:r>
                  <a:rPr lang="en-US" dirty="0"/>
                  <a:t> = 25. Compute a 95% interval for μ.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𝜎 known -&gt; z-interval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4A5EA-0E10-405E-A27B-0856C9F6A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43" t="-2358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1C6E3-ECB2-45AF-AB01-0F26BCAF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09292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C5E1-54EA-43A2-831E-AB672D7C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(ASSIGNMNET 4)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4A5EA-0E10-405E-A27B-0856C9F6AE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Suppose that the number of points a basketball team scores against a certain opponent is normally distributed with unknown mean μ and unknown variance  𝜎</a:t>
                </a:r>
                <a:r>
                  <a:rPr lang="en-US" baseline="30000" dirty="0"/>
                  <a:t>2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nl-BE" dirty="0" err="1"/>
                  <a:t>Compute</a:t>
                </a:r>
                <a:r>
                  <a:rPr lang="nl-BE" dirty="0"/>
                  <a:t> a 95% interval </a:t>
                </a:r>
                <a:r>
                  <a:rPr lang="nl-BE" dirty="0" err="1"/>
                  <a:t>for</a:t>
                </a:r>
                <a:r>
                  <a:rPr lang="nl-BE" dirty="0"/>
                  <a:t> </a:t>
                </a:r>
                <a:r>
                  <a:rPr lang="el-GR" dirty="0"/>
                  <a:t>μ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𝜎 unknown -&gt; t-interval: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/>
                  <a:t> 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suppose that you learn that 𝜎</a:t>
                </a:r>
                <a:r>
                  <a:rPr lang="en-US" baseline="30000" dirty="0"/>
                  <a:t>2</a:t>
                </a:r>
                <a:r>
                  <a:rPr lang="en-US" dirty="0"/>
                  <a:t> = 25. Compute a 95% interval for μ.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𝜎 known -&gt; z-interval: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4A5EA-0E10-405E-A27B-0856C9F6A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43" t="-2358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1C6E3-ECB2-45AF-AB01-0F26BCAF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91500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A machine fills in wine bottles with a random amount of wine that follows normal distribution with unknown mean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and unknown standard deviation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r>
                  <a:rPr lang="en-US" sz="3200" dirty="0"/>
                  <a:t>You check the last 100 bottles and see that on average they were filled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=705</m:t>
                    </m:r>
                  </m:oMath>
                </a14:m>
                <a:r>
                  <a:rPr lang="en-US" sz="3200" dirty="0"/>
                  <a:t> ml of wine, with sample std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3200" dirty="0"/>
                  <a:t> ml.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Which interval would you use </a:t>
                </a:r>
                <a:br>
                  <a:rPr lang="en-US" sz="3200" b="1" dirty="0"/>
                </a:br>
                <a:r>
                  <a:rPr lang="en-US" sz="3200" b="1" dirty="0"/>
                  <a:t>to construct a 95%-CI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3200" b="1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4482" r="-1449" b="-630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E9220-40BE-4A9D-9A5D-6CAD1957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530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LINEAR 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Bivariate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Linear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Our model will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up till some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How to chose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?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  <a:blipFill>
                <a:blip r:embed="rId2"/>
                <a:stretch>
                  <a:fillRect l="-1043" t="-20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33146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3200" dirty="0">
                    <a:latin typeface="+mj-lt"/>
                  </a:rPr>
                  <a:t>In a study on cholesterol levels a sample of 1000 patients was chosen. </a:t>
                </a:r>
              </a:p>
              <a:p>
                <a:pPr marL="0" indent="0" algn="just">
                  <a:buNone/>
                </a:pPr>
                <a:endParaRPr lang="en-US" sz="3200" dirty="0">
                  <a:latin typeface="+mj-lt"/>
                </a:endParaRPr>
              </a:p>
              <a:p>
                <a:pPr marL="0" indent="0" algn="just">
                  <a:buNone/>
                </a:pPr>
                <a:r>
                  <a:rPr lang="en-US" sz="3200" dirty="0">
                    <a:latin typeface="+mj-lt"/>
                  </a:rPr>
                  <a:t>The average plasma cholesterol levels subjects was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3200" dirty="0">
                    <a:latin typeface="+mj-lt"/>
                  </a:rPr>
                  <a:t> mmol/L, with sample std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3200" dirty="0">
                    <a:latin typeface="+mj-lt"/>
                  </a:rPr>
                  <a:t> mmol/L.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Which interval would you use </a:t>
                </a:r>
                <a:br>
                  <a:rPr lang="en-US" sz="3200" b="1" dirty="0"/>
                </a:br>
                <a:r>
                  <a:rPr lang="en-US" sz="3200" b="1" dirty="0"/>
                  <a:t>to construct a 95%-CI for the true mean?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980" r="-1449" b="-26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93F12-08B6-4B22-BF74-A11C8E39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97604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Height of a female student is a random variable following normal distribution with unknown mean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and standard deviation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3200" dirty="0"/>
                  <a:t> cm.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r>
                  <a:rPr lang="en-US" sz="3200" dirty="0"/>
                  <a:t>The average height of 100 female students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165</m:t>
                    </m:r>
                  </m:oMath>
                </a14:m>
                <a:r>
                  <a:rPr lang="en-US" sz="3200" dirty="0"/>
                  <a:t> cm, and you sample std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3200" dirty="0"/>
                  <a:t> cm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Which interval would you use </a:t>
                </a:r>
                <a:br>
                  <a:rPr lang="en-US" sz="3200" b="1" dirty="0"/>
                </a:br>
                <a:r>
                  <a:rPr lang="en-US" sz="3200" b="1" dirty="0"/>
                  <a:t>to construct a 95%-CI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3200" b="1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r="-1449" b="-12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3DFFF06-C376-4178-9B43-707E1678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34979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On a candy factory, a machine fills packs with random number of candies which follows normal distribution with unknown mean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and unknown standard deviation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r>
                  <a:rPr lang="en-US" sz="3200" dirty="0"/>
                  <a:t>In the last 50 packs, there were on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r>
                  <a:rPr lang="en-US" sz="3200" dirty="0"/>
                  <a:t> g of sweets, with sample std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3200" dirty="0"/>
                  <a:t> g.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Which interval would you use </a:t>
                </a:r>
                <a:br>
                  <a:rPr lang="en-US" sz="3200" b="1" dirty="0"/>
                </a:br>
                <a:r>
                  <a:rPr lang="en-US" sz="3200" b="1" dirty="0"/>
                  <a:t>to construct a 95%-CI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3200" b="1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081" r="-1449" b="-50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17991-6EEF-4B0D-B1E7-40A4CC7F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02781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E97F9-AD27-4DDC-B9BE-C09B1542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 SIZE DETERMINATION 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FA78A6-D84A-451E-B0C2-2645F10318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00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collection is difficult.</a:t>
                </a:r>
              </a:p>
              <a:p>
                <a:r>
                  <a:rPr lang="en-US" dirty="0"/>
                  <a:t>How much is ‘just enough’?</a:t>
                </a:r>
              </a:p>
              <a:p>
                <a:endParaRPr lang="en-US" sz="1000" dirty="0"/>
              </a:p>
              <a:p>
                <a:r>
                  <a:rPr lang="en-US" dirty="0"/>
                  <a:t>Example: estimating CI for the mean,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know.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dirty="0"/>
                  <a:t>Limit the width of the interval: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AFA78A6-D84A-451E-B0C2-2645F10318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00637"/>
              </a:xfrm>
              <a:blipFill>
                <a:blip r:embed="rId2"/>
                <a:stretch>
                  <a:fillRect l="-1043" t="-20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21BAA-1F46-4C60-B463-99460B9D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E10-8435-436A-9C4E-83C0BF662888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50551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4FB8-564E-411F-8AFF-40FCF351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HYPOTHESIS TESTING STEP-BY-STEP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Collect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sz="800" dirty="0"/>
              </a:p>
              <a:p>
                <a:r>
                  <a:rPr lang="en-US" dirty="0"/>
                  <a:t>Set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two-sided or one-sided</a:t>
                </a:r>
              </a:p>
              <a:p>
                <a:pPr lvl="1"/>
                <a:endParaRPr lang="en-US" sz="800" dirty="0"/>
              </a:p>
              <a:p>
                <a:r>
                  <a:rPr lang="en-US" dirty="0"/>
                  <a:t>Chose 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Determine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Determine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:r>
                  <a:rPr lang="en-US" dirty="0"/>
                  <a:t>Compute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from data</a:t>
                </a:r>
              </a:p>
              <a:p>
                <a:endParaRPr lang="en-US" sz="1000" dirty="0"/>
              </a:p>
              <a:p>
                <a:r>
                  <a:rPr lang="en-US" dirty="0"/>
                  <a:t>Check if it falls into the rejection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YES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pPr lvl="1"/>
                <a:r>
                  <a:rPr lang="en-US" sz="2800" dirty="0"/>
                  <a:t>NO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800" dirty="0"/>
                  <a:t> don’t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endParaRPr lang="en-BE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8C6C2-7D0F-4BB6-BBFA-549A0580D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5"/>
                <a:ext cx="10515600" cy="5095875"/>
              </a:xfrm>
              <a:blipFill>
                <a:blip r:embed="rId2"/>
                <a:stretch>
                  <a:fillRect l="-812" t="-26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1098-2CF9-499B-92A6-9AC1CA0A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A95B-585B-4906-9472-4CAE1C85DFA3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8683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9562-AAC4-48E4-AC1D-ECEBE28C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C0201-06ED-4007-8C57-766D52289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You are checking a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against a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at the level of significance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/>
                  <a:t>After running a statistical test, you obtain a </a:t>
                </a:r>
                <a:r>
                  <a:rPr lang="en-US" sz="3200" i="0" dirty="0">
                    <a:latin typeface="+mj-lt"/>
                  </a:rPr>
                  <a:t>p-value </a:t>
                </a:r>
                <a:r>
                  <a:rPr lang="en-US" sz="3200" b="0" i="0" dirty="0"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What is your conclusion?</a:t>
                </a:r>
                <a:endParaRPr lang="en-BE" sz="3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C0201-06ED-4007-8C57-766D52289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E3FC7-2DAC-41F2-B9AD-E71A2966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20220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9562-AAC4-48E4-AC1D-ECEBE28C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C0201-06ED-4007-8C57-766D52289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You are checking a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against a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at the level of significance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/>
                  <a:t>Test statistic equals 0.5, and the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3200" dirty="0"/>
                  <a:t> – quantiles of the corresponding distribution are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1.96</m:t>
                    </m:r>
                  </m:oMath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What is your conclusion?</a:t>
                </a:r>
                <a:endParaRPr lang="en-BE" sz="32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C0201-06ED-4007-8C57-766D52289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r="-150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049F-5B5A-46C5-95AD-4E5A20F2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75269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9562-AAC4-48E4-AC1D-ECEBE28C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C0201-06ED-4007-8C57-766D52289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You are checking a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against a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at the level of significance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/>
                  <a:t>After running a statistical test, you obtain a </a:t>
                </a:r>
                <a:r>
                  <a:rPr lang="en-US" sz="3200" i="0" dirty="0">
                    <a:latin typeface="+mj-lt"/>
                  </a:rPr>
                  <a:t>p-value </a:t>
                </a:r>
                <a:r>
                  <a:rPr lang="en-US" sz="3200" b="0" i="0" dirty="0"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001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What is your conclusion?</a:t>
                </a:r>
                <a:endParaRPr lang="en-BE" sz="32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C0201-06ED-4007-8C57-766D52289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E3FC7-2DAC-41F2-B9AD-E71A2966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88964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9562-AAC4-48E4-AC1D-ECEBE28C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C0201-06ED-4007-8C57-766D52289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You are checking a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against a two-sided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at the level of significance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/>
                  <a:t>Test statistic equals 14.5, and the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3200" dirty="0"/>
                  <a:t> – quantiles of the corresponding distribution are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1.96</m:t>
                    </m:r>
                  </m:oMath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What is your conclusion?</a:t>
                </a:r>
                <a:endParaRPr lang="en-BE" sz="32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C0201-06ED-4007-8C57-766D52289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049F-5B5A-46C5-95AD-4E5A20F2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956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LINEAR 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Bivariate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  <a:p>
                <a:endParaRPr lang="en-US" sz="1000" dirty="0"/>
              </a:p>
              <a:p>
                <a:r>
                  <a:rPr lang="en-US" dirty="0"/>
                  <a:t>Linear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Our model will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up till some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How to chose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?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  <a:blipFill>
                <a:blip r:embed="rId2"/>
                <a:stretch>
                  <a:fillRect l="-1043" t="-20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813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LINEAR 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Bivariate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  <a:p>
                <a:endParaRPr lang="en-US" sz="1000" dirty="0"/>
              </a:p>
              <a:p>
                <a:r>
                  <a:rPr lang="en-US" dirty="0"/>
                  <a:t>Linear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Our model will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up till some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How to chose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?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  <a:blipFill>
                <a:blip r:embed="rId2"/>
                <a:stretch>
                  <a:fillRect l="-1043" t="-20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427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LINEAR 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Bivariate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  <a:p>
                <a:endParaRPr lang="en-US" sz="1000" dirty="0"/>
              </a:p>
              <a:p>
                <a:r>
                  <a:rPr lang="en-US" dirty="0"/>
                  <a:t>Linear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Our model will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up till some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How to chose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  <a:blipFill>
                <a:blip r:embed="rId2"/>
                <a:stretch>
                  <a:fillRect l="-1043" t="-20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749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How to chose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07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How to chose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581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How to chose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399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1059-3461-4181-8B12-32E50FF2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TIME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6157-5032-41F9-B29C-FEC5AABA0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Statistical tests</a:t>
            </a:r>
          </a:p>
          <a:p>
            <a:pPr lvl="1"/>
            <a:r>
              <a:rPr lang="en-US" sz="2800" dirty="0"/>
              <a:t>Parametric tests</a:t>
            </a:r>
          </a:p>
          <a:p>
            <a:pPr lvl="1"/>
            <a:r>
              <a:rPr lang="en-US" sz="2800" dirty="0"/>
              <a:t>Non-parametric tests</a:t>
            </a:r>
          </a:p>
          <a:p>
            <a:pPr lvl="1"/>
            <a:r>
              <a:rPr lang="en-US" sz="2800" dirty="0"/>
              <a:t>Practice in Python</a:t>
            </a:r>
          </a:p>
          <a:p>
            <a:pPr lvl="1"/>
            <a:endParaRPr lang="en-US" sz="2800" dirty="0"/>
          </a:p>
          <a:p>
            <a:r>
              <a:rPr lang="en-US" sz="3200" dirty="0"/>
              <a:t>Two random variables:</a:t>
            </a:r>
          </a:p>
          <a:p>
            <a:pPr lvl="1"/>
            <a:r>
              <a:rPr lang="en-US" sz="2800" dirty="0"/>
              <a:t>Covariance</a:t>
            </a:r>
          </a:p>
          <a:p>
            <a:pPr lvl="1"/>
            <a:r>
              <a:rPr lang="en-US" sz="2800" dirty="0"/>
              <a:t>Correlation</a:t>
            </a:r>
            <a:endParaRPr lang="en-B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4FFB0-8D1E-4986-83B0-BA55A3E3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209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How to chose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3000"/>
                  </a:spcBef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METHOD OF LEAST SQUARES</a:t>
                </a:r>
                <a:endParaRPr lang="en-BE" b="1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  <a:blipFill>
                <a:blip r:embed="rId2"/>
                <a:stretch>
                  <a:fillRect b="-237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20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32422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9833-2FD9-4B77-9CDF-B00DEB8C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81E9549-F72B-49E6-A9F0-8A25FC191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48" y="1690688"/>
            <a:ext cx="9749503" cy="47224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9EE20-C78F-43EA-9260-35E76AEA2C14}"/>
                  </a:ext>
                </a:extLst>
              </p:cNvPr>
              <p:cNvSpPr txBox="1"/>
              <p:nvPr/>
            </p:nvSpPr>
            <p:spPr>
              <a:xfrm>
                <a:off x="5648325" y="2413318"/>
                <a:ext cx="211455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BE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9EE20-C78F-43EA-9260-35E76AEA2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325" y="2413318"/>
                <a:ext cx="2114550" cy="461665"/>
              </a:xfrm>
              <a:prstGeom prst="rect">
                <a:avLst/>
              </a:prstGeom>
              <a:blipFill>
                <a:blip r:embed="rId3"/>
                <a:stretch>
                  <a:fillRect t="-5263" b="-1052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E8679FD-3C6E-4D73-8311-71655717074D}"/>
              </a:ext>
            </a:extLst>
          </p:cNvPr>
          <p:cNvSpPr/>
          <p:nvPr/>
        </p:nvSpPr>
        <p:spPr>
          <a:xfrm>
            <a:off x="3600450" y="3129231"/>
            <a:ext cx="1676400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175539-CA43-46E1-BDE5-2C2ECFDB393E}"/>
                  </a:ext>
                </a:extLst>
              </p:cNvPr>
              <p:cNvSpPr txBox="1"/>
              <p:nvPr/>
            </p:nvSpPr>
            <p:spPr>
              <a:xfrm>
                <a:off x="2466975" y="3129231"/>
                <a:ext cx="28098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BE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175539-CA43-46E1-BDE5-2C2ECFDB3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975" y="3129231"/>
                <a:ext cx="2809875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9DAB38-9E76-48B3-AFE7-477C5736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1761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How to chose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3000"/>
                  </a:spcBef>
                  <a:buNone/>
                </a:pPr>
                <a:r>
                  <a:rPr lang="en-US" b="1" dirty="0"/>
                  <a:t>METHOD OF LEAST SQUARES</a:t>
                </a:r>
                <a:endParaRPr lang="en-BE" b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5140325"/>
              </a:xfrm>
              <a:blipFill>
                <a:blip r:embed="rId2"/>
                <a:stretch>
                  <a:fillRect b="-237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22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5528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4911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Partial derivatives: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4911725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427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4911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Partial derivatives: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4911725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9481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4911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Partial derivatives: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4911725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852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F003-E9AF-49C4-A471-3F3A27D5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THE BEST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150"/>
                <a:ext cx="10515600" cy="4911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BE" b="1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A38EE1-F5BE-463C-85AA-607961DB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150"/>
                <a:ext cx="10515600" cy="4911725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0331-69B0-48C5-AAE6-01D2B585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1355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0CA-1539-42C0-9280-7B23A1C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IT FIT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Imagine that you’ve got the following data points: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1,−1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 a simple linear regression model.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BE" b="1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9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:endParaRPr lang="en-US" sz="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  <a:blipFill>
                <a:blip r:embed="rId2"/>
                <a:stretch>
                  <a:fillRect l="-1647" t="-22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A16B9-879B-4A00-8283-10D8FA14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603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0CA-1539-42C0-9280-7B23A1C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IT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Imagine that you’ve got the following data points: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1,−1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 a simple linear regression model.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BE" b="1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  <a:blipFill>
                <a:blip r:embed="rId2"/>
                <a:stretch>
                  <a:fillRect l="-1647" t="-22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A16B9-879B-4A00-8283-10D8FA14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3891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0CA-1539-42C0-9280-7B23A1C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IT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Imagine that you’ve got the following data points: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1,−1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 a simple linear regression model.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BE" b="1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  <a:blipFill>
                <a:blip r:embed="rId2"/>
                <a:stretch>
                  <a:fillRect l="-1647" t="-22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3FCC21-883E-4966-A8CD-F92FB86383F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1690688"/>
                <a:ext cx="57150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1+3−1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9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∙0+1∙2+0∙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3FCC21-883E-4966-A8CD-F92FB8638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1690688"/>
                <a:ext cx="5715000" cy="4902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1E25B-6E79-415D-B5C7-9639093F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101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DD84-F562-41FC-92BC-570F454F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1443-3B64-41CF-BC3E-F063FEF20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  <a:p>
            <a:r>
              <a:rPr lang="en-US" sz="3200" dirty="0"/>
              <a:t>Recap</a:t>
            </a:r>
            <a:endParaRPr lang="en-B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7DE6E-E8F8-401E-8ABC-55A3500E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1068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0CA-1539-42C0-9280-7B23A1C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IT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Imagine that you’ve got the following data points: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1,−1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 a simple linear regression model.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BE" b="1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  <a:blipFill>
                <a:blip r:embed="rId2"/>
                <a:stretch>
                  <a:fillRect l="-1647" t="-22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3FCC21-883E-4966-A8CD-F92FB86383F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1690688"/>
                <a:ext cx="57150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1+3−1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∙0+1∙2+0∙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3FCC21-883E-4966-A8CD-F92FB8638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1690688"/>
                <a:ext cx="5715000" cy="4902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675A0-96CF-4988-A049-2B623759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0161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0CA-1539-42C0-9280-7B23A1C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IT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Imagine that you’ve got the following data points: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1,−1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 a simple linear regression model.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BE" b="1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  <a:blipFill>
                <a:blip r:embed="rId2"/>
                <a:stretch>
                  <a:fillRect l="-1647" t="-22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3FCC21-883E-4966-A8CD-F92FB86383F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1690688"/>
                <a:ext cx="57150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1+3−1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∙0+1∙2+0∙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endParaRPr lang="en-US" sz="1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3FCC21-883E-4966-A8CD-F92FB8638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1690688"/>
                <a:ext cx="5715000" cy="4902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46FAF-6790-42F6-A507-2533F4C3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2103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0CA-1539-42C0-9280-7B23A1C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MAKE IT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Imagine that you’ve got the following data points: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2, 3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1,−1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 a simple linear regression model.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BE" b="1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9A239-CC76-4330-8416-F9CC78EDE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0675"/>
                <a:ext cx="5181600" cy="4902200"/>
              </a:xfrm>
              <a:blipFill>
                <a:blip r:embed="rId2"/>
                <a:stretch>
                  <a:fillRect l="-1647" t="-22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3FCC21-883E-4966-A8CD-F92FB86383F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0" y="1690688"/>
                <a:ext cx="5715000" cy="49022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1+3−1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∙0+1∙2+0∙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endParaRPr lang="en-US" sz="1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E3FCC21-883E-4966-A8CD-F92FB8638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0" y="1690688"/>
                <a:ext cx="5715000" cy="4902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4B4DE-1651-409C-BB10-D9C8F6E9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064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BE5-FFAC-4D0A-9FF7-741B5DB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95051-9862-4275-80F6-721CDFA06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good is our model? Some definitions:</a:t>
                </a:r>
              </a:p>
              <a:p>
                <a:endParaRPr lang="en-US" sz="800" dirty="0"/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TOTAL</a:t>
                </a:r>
                <a:r>
                  <a:rPr lang="en-US" dirty="0">
                    <a:solidFill>
                      <a:schemeClr val="bg1"/>
                    </a:solidFill>
                  </a:rPr>
                  <a:t> Sum of Squares: how much variation in there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?</a:t>
                </a:r>
              </a:p>
              <a:p>
                <a:pPr lvl="1"/>
                <a:endParaRPr lang="en-US" sz="800" dirty="0">
                  <a:solidFill>
                    <a:schemeClr val="bg1"/>
                  </a:solidFill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MODEL</a:t>
                </a:r>
                <a:r>
                  <a:rPr lang="en-US" dirty="0">
                    <a:solidFill>
                      <a:schemeClr val="bg1"/>
                    </a:solidFill>
                  </a:rPr>
                  <a:t> Sum of Squares: how much of it the model explains?</a:t>
                </a:r>
              </a:p>
              <a:p>
                <a:pPr marL="457200" lvl="1" indent="0">
                  <a:buNone/>
                </a:pPr>
                <a:endParaRPr lang="en-US" sz="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RESIDUAL</a:t>
                </a:r>
                <a:r>
                  <a:rPr lang="en-US" dirty="0">
                    <a:solidFill>
                      <a:schemeClr val="bg1"/>
                    </a:solidFill>
                  </a:rPr>
                  <a:t> Sum of Squares: how much the model doesn’t explain?</a:t>
                </a:r>
              </a:p>
              <a:p>
                <a:pPr marL="457200" lvl="1" indent="0">
                  <a:buNone/>
                </a:pPr>
                <a:endParaRPr lang="en-US" sz="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95051-9862-4275-80F6-721CDFA06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5086350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42002-60E9-49D0-973A-C8A7834D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155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BE5-FFAC-4D0A-9FF7-741B5DB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95051-9862-4275-80F6-721CDFA06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good is our model? Some definitions:</a:t>
                </a:r>
              </a:p>
              <a:p>
                <a:endParaRPr lang="en-US" sz="800" dirty="0"/>
              </a:p>
              <a:p>
                <a:pPr lvl="1"/>
                <a:r>
                  <a:rPr lang="en-US" b="1" dirty="0"/>
                  <a:t>TOTAL</a:t>
                </a:r>
                <a:r>
                  <a:rPr lang="en-US" dirty="0"/>
                  <a:t> Sum of Squares: how much variation in there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sz="8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MODEL</a:t>
                </a:r>
                <a:r>
                  <a:rPr lang="en-US" dirty="0">
                    <a:solidFill>
                      <a:schemeClr val="bg1"/>
                    </a:solidFill>
                  </a:rPr>
                  <a:t> Sum of Squares: how much of it the model explains?</a:t>
                </a:r>
              </a:p>
              <a:p>
                <a:pPr marL="457200" lvl="1" indent="0">
                  <a:buNone/>
                </a:pPr>
                <a:endParaRPr lang="en-US" sz="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RESIDUAL</a:t>
                </a:r>
                <a:r>
                  <a:rPr lang="en-US" dirty="0">
                    <a:solidFill>
                      <a:schemeClr val="bg1"/>
                    </a:solidFill>
                  </a:rPr>
                  <a:t> Sum of Squares: how much the model doesn’t explain?</a:t>
                </a:r>
              </a:p>
              <a:p>
                <a:pPr marL="457200" lvl="1" indent="0">
                  <a:buNone/>
                </a:pPr>
                <a:endParaRPr lang="en-US" sz="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95051-9862-4275-80F6-721CDFA06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5086350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4F09E-1F07-42C0-92B0-E7A55A65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6114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BE5-FFAC-4D0A-9FF7-741B5DB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95051-9862-4275-80F6-721CDFA06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good is our model? Some definitions:</a:t>
                </a:r>
              </a:p>
              <a:p>
                <a:endParaRPr lang="en-US" sz="800" dirty="0"/>
              </a:p>
              <a:p>
                <a:pPr lvl="1"/>
                <a:r>
                  <a:rPr lang="en-US" b="1" dirty="0"/>
                  <a:t>TOTAL</a:t>
                </a:r>
                <a:r>
                  <a:rPr lang="en-US" dirty="0"/>
                  <a:t> Sum of Squares: how much variation in there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sz="8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/>
                  <a:t>MODEL</a:t>
                </a:r>
                <a:r>
                  <a:rPr lang="en-US" dirty="0"/>
                  <a:t> Sum of Squares: how much of it the model explains?</a:t>
                </a:r>
              </a:p>
              <a:p>
                <a:pPr marL="457200" lvl="1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8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RESIDUAL</a:t>
                </a:r>
                <a:r>
                  <a:rPr lang="en-US" dirty="0">
                    <a:solidFill>
                      <a:schemeClr val="bg1"/>
                    </a:solidFill>
                  </a:rPr>
                  <a:t> Sum of Squares: how much the model doesn’t explain?</a:t>
                </a:r>
              </a:p>
              <a:p>
                <a:pPr marL="457200" lvl="1" indent="0">
                  <a:buNone/>
                </a:pPr>
                <a:endParaRPr lang="en-US" sz="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95051-9862-4275-80F6-721CDFA06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5086350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A1F1B-E6BF-4353-B571-7D4788C9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96374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7BE5-FFAC-4D0A-9FF7-741B5DB5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95051-9862-4275-80F6-721CDFA06A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good is our model? Some definitions:</a:t>
                </a:r>
              </a:p>
              <a:p>
                <a:endParaRPr lang="en-US" sz="800" dirty="0"/>
              </a:p>
              <a:p>
                <a:pPr lvl="1"/>
                <a:r>
                  <a:rPr lang="en-US" b="1" dirty="0"/>
                  <a:t>TOTAL</a:t>
                </a:r>
                <a:r>
                  <a:rPr lang="en-US" dirty="0"/>
                  <a:t> Sum of Squares: how much variation in there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sz="800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/>
                  <a:t>MODEL</a:t>
                </a:r>
                <a:r>
                  <a:rPr lang="en-US" dirty="0"/>
                  <a:t> Sum of Squares: how much of it the model explains?</a:t>
                </a:r>
              </a:p>
              <a:p>
                <a:pPr marL="457200" lvl="1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800" dirty="0"/>
              </a:p>
              <a:p>
                <a:pPr lvl="1"/>
                <a:r>
                  <a:rPr lang="en-US" b="1" dirty="0"/>
                  <a:t>RESIDUAL</a:t>
                </a:r>
                <a:r>
                  <a:rPr lang="en-US" dirty="0"/>
                  <a:t> Sum of Squares: how much the model doesn’t explain?</a:t>
                </a:r>
              </a:p>
              <a:p>
                <a:pPr marL="457200" lvl="1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95051-9862-4275-80F6-721CDFA06A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5086350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D43F-FFD9-4AB2-948A-584F4F91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4275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F81E-65D6-4E77-8D51-7402BC28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D7360-8E27-4F70-B9A7-9D05C48EDE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800" dirty="0"/>
              </a:p>
              <a:p>
                <a:endParaRPr lang="en-US" sz="8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Coefficient of determination</a:t>
                </a:r>
                <a:r>
                  <a:rPr lang="en-US" dirty="0">
                    <a:solidFill>
                      <a:schemeClr val="bg1"/>
                    </a:solidFill>
                  </a:rPr>
                  <a:t>: explained variation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D7360-8E27-4F70-B9A7-9D05C48EDE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DAAAD-2C7B-440A-BC41-64DEF325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60020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F81E-65D6-4E77-8D51-7402BC28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D7360-8E27-4F70-B9A7-9D05C48EDE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800" dirty="0"/>
              </a:p>
              <a:p>
                <a:endParaRPr lang="en-US" sz="800" dirty="0"/>
              </a:p>
              <a:p>
                <a:r>
                  <a:rPr lang="en-US" b="1" dirty="0"/>
                  <a:t>Coefficient of determination</a:t>
                </a:r>
                <a:r>
                  <a:rPr lang="en-US" dirty="0"/>
                  <a:t>: explained variation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D7360-8E27-4F70-B9A7-9D05C48EDE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70D8-85B3-419F-92BB-88A883B4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108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D805-3497-4144-9101-BCB730C6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 - EXAMPLE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1,−1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Estimated regression line: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good is the fit?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  <a:blipFill>
                <a:blip r:embed="rId2"/>
                <a:stretch>
                  <a:fillRect l="-1043" t="-21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8A148-B768-4ABA-BDA2-B746F896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655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08C6-F204-4D23-B977-97CEBBBC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LOGISTICS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C0CB-0549-4E63-9CF8-A0202CE8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0111"/>
          </a:xfrm>
        </p:spPr>
        <p:txBody>
          <a:bodyPr/>
          <a:lstStyle/>
          <a:p>
            <a:r>
              <a:rPr lang="en-US" dirty="0"/>
              <a:t>Assignment 4 (part 2) was due yesterday</a:t>
            </a:r>
          </a:p>
          <a:p>
            <a:pPr lvl="1"/>
            <a:r>
              <a:rPr lang="en-US" dirty="0"/>
              <a:t>You can still submit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Assignment 5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Part 1 – published yesterday, due Friday, December 17, 23:59.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Part 1 – will be published today, due Saturday, December 18, 23:59.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Final exam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Tomorrow, Friday, December 18, 09:00 – 12:30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Available on Google Classroom (same as the mid-term)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25A90-5A34-4B24-9E01-6B0355E5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5822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D805-3497-4144-9101-BCB730C6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 - EXAMPLE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1,−1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Estimated regression line: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good is the fit?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  <a:blipFill>
                <a:blip r:embed="rId2"/>
                <a:stretch>
                  <a:fillRect l="-1043" t="-21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1A4A-96D6-414D-894E-5C36D10B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5365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D805-3497-4144-9101-BCB730C6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 - EXAMPLE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1,−1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Estimated regression line: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good is the fit?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  <a:blipFill>
                <a:blip r:embed="rId2"/>
                <a:stretch>
                  <a:fillRect l="-1043" t="-21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804EA-05B7-4414-ACD1-1EF1772D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9725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D805-3497-4144-9101-BCB730C6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 - EXAMPLE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1,−1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Estimated regression line: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good is the fit?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  <a:blipFill>
                <a:blip r:embed="rId2"/>
                <a:stretch>
                  <a:fillRect l="-1043" t="-21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4F623-F5A5-4D42-9246-4A519C34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8160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D805-3497-4144-9101-BCB730C6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 - EXAMPLE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1,−1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Estimated regression line: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good is the fit?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  <a:blipFill>
                <a:blip r:embed="rId2"/>
                <a:stretch>
                  <a:fillRect l="-1043" t="-21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A1C7A-10B2-4EF9-B773-31771C3F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0714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D805-3497-4144-9101-BCB730C6F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OF THE FIT - EXAMPLE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2, 3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1,−1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Estimated regression line: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good is the fit?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FEEAEF-802A-4747-84B7-BCF18E885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1400"/>
              </a:xfrm>
              <a:blipFill>
                <a:blip r:embed="rId2"/>
                <a:stretch>
                  <a:fillRect l="-1043" t="-21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2A625-E3AB-48A8-B5AF-E2788025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0855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3D29-4893-494E-8399-963E75FC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ASSUMPTIONS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6FF9FB-70A9-4B7B-B2AF-0C9FAED895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10515600" cy="4576763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</a:pPr>
                <a:r>
                  <a:rPr lang="en-US" dirty="0"/>
                  <a:t>Simple 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algn="just"/>
                <a:endParaRPr lang="en-US" sz="300" dirty="0"/>
              </a:p>
              <a:p>
                <a:pPr algn="just">
                  <a:spcBef>
                    <a:spcPts val="0"/>
                  </a:spcBef>
                </a:pPr>
                <a:r>
                  <a:rPr lang="en-US" dirty="0"/>
                  <a:t>Assumption: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algn="just"/>
                <a:endParaRPr lang="en-US" sz="100" b="1" dirty="0"/>
              </a:p>
              <a:p>
                <a:pPr algn="just">
                  <a:spcBef>
                    <a:spcPts val="0"/>
                  </a:spcBef>
                </a:pPr>
                <a:r>
                  <a:rPr lang="en-US" b="1" dirty="0"/>
                  <a:t>Homoscedasticity</a:t>
                </a:r>
                <a:r>
                  <a:rPr lang="en-US" dirty="0"/>
                  <a:t>: errors are uniformly distributed around the regression line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6FF9FB-70A9-4B7B-B2AF-0C9FAED895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10515600" cy="4576763"/>
              </a:xfrm>
              <a:blipFill>
                <a:blip r:embed="rId2"/>
                <a:stretch>
                  <a:fillRect l="-1043" t="-2400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A311FE-684F-4B4E-8DD2-867EF9EA4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50" t="30074" r="28500" b="41334"/>
          <a:stretch/>
        </p:blipFill>
        <p:spPr>
          <a:xfrm>
            <a:off x="2428239" y="3660775"/>
            <a:ext cx="8198015" cy="294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1CD-E4DE-4137-8564-277729B1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4413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A8CD-0B5D-4A51-A4C2-7D7C587C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HETEROSCEDASTIC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637B5A-A2A8-4AD6-B680-9DD41A2E9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269" t="30689" r="35027" b="27049"/>
          <a:stretch/>
        </p:blipFill>
        <p:spPr>
          <a:xfrm>
            <a:off x="2941319" y="1690688"/>
            <a:ext cx="6309361" cy="4586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A5A4A-EF6B-4BC6-975D-D7090E41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1194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LINEAR THERE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1CDC-3318-47E7-B5BB-95B98073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the data is linear</a:t>
            </a: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E67C7-2D4F-42D4-B4F4-60B5B606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479" y="2306955"/>
            <a:ext cx="6167042" cy="418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5AE2A-62F1-4089-9A31-3608503C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8198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LINEAR THERE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Given the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is the following a simple linear regression model?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bg1"/>
                    </a:solidFill>
                  </a:rPr>
                  <a:t>YES!</a:t>
                </a:r>
              </a:p>
              <a:p>
                <a:pPr marL="0" indent="0" algn="ctr">
                  <a:buNone/>
                </a:pPr>
                <a:r>
                  <a:rPr lang="en-US" sz="3200" i="1" dirty="0">
                    <a:solidFill>
                      <a:schemeClr val="bg1"/>
                    </a:solidFill>
                  </a:rPr>
                  <a:t>Linear</a:t>
                </a:r>
                <a:r>
                  <a:rPr lang="en-US" sz="3200" dirty="0">
                    <a:solidFill>
                      <a:schemeClr val="bg1"/>
                    </a:solidFill>
                  </a:rPr>
                  <a:t> in terms of </a:t>
                </a:r>
                <a:r>
                  <a:rPr lang="en-US" sz="3200" u="sng" dirty="0">
                    <a:solidFill>
                      <a:schemeClr val="bg1"/>
                    </a:solidFill>
                  </a:rPr>
                  <a:t>parameters</a:t>
                </a:r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 not in terms of the data.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9EE37-753A-481A-B56A-CA342832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207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LINEAR THERE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Given the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, is the following a simple linear regression model?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b="1" dirty="0"/>
                  <a:t>YES!</a:t>
                </a:r>
              </a:p>
              <a:p>
                <a:pPr marL="0" indent="0" algn="ctr">
                  <a:buNone/>
                </a:pPr>
                <a:r>
                  <a:rPr lang="en-US" sz="3200" i="1" dirty="0"/>
                  <a:t>Linear</a:t>
                </a:r>
                <a:r>
                  <a:rPr lang="en-US" sz="3200" dirty="0"/>
                  <a:t> in terms of </a:t>
                </a:r>
                <a:r>
                  <a:rPr lang="en-US" sz="3200" u="sng" dirty="0"/>
                  <a:t>parameters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, not in terms of the data.</a:t>
                </a:r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9EE37-753A-481A-B56A-CA342832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71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08C6-F204-4D23-B977-97CEBBBC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LOGISTICS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C0CB-0549-4E63-9CF8-A0202CE8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0111"/>
          </a:xfrm>
        </p:spPr>
        <p:txBody>
          <a:bodyPr/>
          <a:lstStyle/>
          <a:p>
            <a:r>
              <a:rPr lang="en-US" dirty="0"/>
              <a:t>Assignment 4 (part 2) was due yesterday</a:t>
            </a:r>
          </a:p>
          <a:p>
            <a:pPr lvl="1"/>
            <a:r>
              <a:rPr lang="en-US" dirty="0"/>
              <a:t>You can still submit</a:t>
            </a:r>
          </a:p>
          <a:p>
            <a:pPr lvl="1"/>
            <a:endParaRPr lang="en-US" dirty="0"/>
          </a:p>
          <a:p>
            <a:r>
              <a:rPr lang="en-US" dirty="0"/>
              <a:t>Assignment 5</a:t>
            </a:r>
          </a:p>
          <a:p>
            <a:pPr lvl="1"/>
            <a:r>
              <a:rPr lang="en-US" dirty="0"/>
              <a:t>Part 1 – published yesterday, due Friday, December 17, 23:59.</a:t>
            </a:r>
          </a:p>
          <a:p>
            <a:pPr lvl="1"/>
            <a:r>
              <a:rPr lang="en-US" dirty="0"/>
              <a:t>Part 1 – will be published today, due Saturday, December 18, 23:59.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Final exam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Tomorrow, Friday, December 18, 09:00 – 12:30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Available on Google Classroom (same as the mid-term)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25A90-5A34-4B24-9E01-6B0355E5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655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LINEAR THERE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211386DE-9FDA-47A7-9F23-1D1F6D2D2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60" y="2486888"/>
            <a:ext cx="6126480" cy="415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C1430-EC03-48BB-99C2-28164489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5676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4A104-DF7C-4686-B79E-B570D70D0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PRACTICE!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96F7C18-638F-43F1-8577-578C38D14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Google Classroom -&gt; Lecture 12 -&gt; Simple Linear Regression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A8BA8-60EA-437C-B16D-7C2E8619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1203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C912-257A-418E-9B71-3AF0983D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INTERPOLATION VS EXTRAPOLATION</a:t>
            </a:r>
            <a:endParaRPr lang="en-BE" b="1" spc="-1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1DF006-DA73-41C0-B552-3775DA33B5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90" y="1690688"/>
            <a:ext cx="6678219" cy="453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FF34DD-2F1C-4150-A4C4-887E893A4982}"/>
              </a:ext>
            </a:extLst>
          </p:cNvPr>
          <p:cNvGrpSpPr/>
          <p:nvPr/>
        </p:nvGrpSpPr>
        <p:grpSpPr>
          <a:xfrm>
            <a:off x="3543300" y="4340797"/>
            <a:ext cx="1876425" cy="1238250"/>
            <a:chOff x="3543300" y="4610100"/>
            <a:chExt cx="1876425" cy="12382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881B52D-FEB3-421F-8EF9-861CF37178B0}"/>
                </a:ext>
              </a:extLst>
            </p:cNvPr>
            <p:cNvCxnSpPr/>
            <p:nvPr/>
          </p:nvCxnSpPr>
          <p:spPr>
            <a:xfrm>
              <a:off x="5419725" y="4610100"/>
              <a:ext cx="0" cy="123825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234F44-E546-46C6-AD82-18A333883B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00" y="4610100"/>
              <a:ext cx="187642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F268F85-B655-4844-9143-774021A4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3916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C912-257A-418E-9B71-3AF0983D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INTERPOLATION VS EXTRAPOLATION</a:t>
            </a:r>
            <a:endParaRPr lang="en-BE" b="1" spc="-1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1DF006-DA73-41C0-B552-3775DA33B5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90" y="1690688"/>
            <a:ext cx="6678219" cy="453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73FC6244-52C8-464A-A1FB-E79127AA31DA}"/>
              </a:ext>
            </a:extLst>
          </p:cNvPr>
          <p:cNvSpPr/>
          <p:nvPr/>
        </p:nvSpPr>
        <p:spPr>
          <a:xfrm rot="16200000">
            <a:off x="4841333" y="4514443"/>
            <a:ext cx="689975" cy="3266875"/>
          </a:xfrm>
          <a:prstGeom prst="leftBrace">
            <a:avLst>
              <a:gd name="adj1" fmla="val 62211"/>
              <a:gd name="adj2" fmla="val 5091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FF34DD-2F1C-4150-A4C4-887E893A4982}"/>
              </a:ext>
            </a:extLst>
          </p:cNvPr>
          <p:cNvGrpSpPr/>
          <p:nvPr/>
        </p:nvGrpSpPr>
        <p:grpSpPr>
          <a:xfrm>
            <a:off x="3543300" y="4340797"/>
            <a:ext cx="1876425" cy="1238250"/>
            <a:chOff x="3543300" y="4610100"/>
            <a:chExt cx="1876425" cy="12382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881B52D-FEB3-421F-8EF9-861CF37178B0}"/>
                </a:ext>
              </a:extLst>
            </p:cNvPr>
            <p:cNvCxnSpPr/>
            <p:nvPr/>
          </p:nvCxnSpPr>
          <p:spPr>
            <a:xfrm>
              <a:off x="5419725" y="4610100"/>
              <a:ext cx="0" cy="123825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234F44-E546-46C6-AD82-18A333883B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300" y="4610100"/>
              <a:ext cx="187642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F268F85-B655-4844-9143-774021A4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836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C912-257A-418E-9B71-3AF0983D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INTERPOLATION VS EXTRAPOLATION</a:t>
            </a:r>
            <a:endParaRPr lang="en-BE" b="1" spc="-1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1DF006-DA73-41C0-B552-3775DA33B5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90" y="1690688"/>
            <a:ext cx="6678219" cy="453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73FC6244-52C8-464A-A1FB-E79127AA31DA}"/>
              </a:ext>
            </a:extLst>
          </p:cNvPr>
          <p:cNvSpPr/>
          <p:nvPr/>
        </p:nvSpPr>
        <p:spPr>
          <a:xfrm rot="16200000">
            <a:off x="4841333" y="4514443"/>
            <a:ext cx="689975" cy="3266875"/>
          </a:xfrm>
          <a:prstGeom prst="leftBrace">
            <a:avLst>
              <a:gd name="adj1" fmla="val 62211"/>
              <a:gd name="adj2" fmla="val 5091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6D1361-693B-4EEF-9485-C0E45A848CC9}"/>
              </a:ext>
            </a:extLst>
          </p:cNvPr>
          <p:cNvGrpSpPr/>
          <p:nvPr/>
        </p:nvGrpSpPr>
        <p:grpSpPr>
          <a:xfrm>
            <a:off x="838199" y="4109964"/>
            <a:ext cx="4581526" cy="1469083"/>
            <a:chOff x="838199" y="4109964"/>
            <a:chExt cx="4581526" cy="14690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FF34DD-2F1C-4150-A4C4-887E893A4982}"/>
                </a:ext>
              </a:extLst>
            </p:cNvPr>
            <p:cNvGrpSpPr/>
            <p:nvPr/>
          </p:nvGrpSpPr>
          <p:grpSpPr>
            <a:xfrm>
              <a:off x="3543300" y="4340797"/>
              <a:ext cx="1876425" cy="1238250"/>
              <a:chOff x="3543300" y="4610100"/>
              <a:chExt cx="1876425" cy="123825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881B52D-FEB3-421F-8EF9-861CF37178B0}"/>
                  </a:ext>
                </a:extLst>
              </p:cNvPr>
              <p:cNvCxnSpPr/>
              <p:nvPr/>
            </p:nvCxnSpPr>
            <p:spPr>
              <a:xfrm>
                <a:off x="5419725" y="4610100"/>
                <a:ext cx="0" cy="1238250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7234F44-E546-46C6-AD82-18A333883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3300" y="4610100"/>
                <a:ext cx="1876425" cy="0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18888D-3948-461D-889C-CAA45D4B6EB3}"/>
                </a:ext>
              </a:extLst>
            </p:cNvPr>
            <p:cNvSpPr txBox="1"/>
            <p:nvPr/>
          </p:nvSpPr>
          <p:spPr>
            <a:xfrm>
              <a:off x="838199" y="4109964"/>
              <a:ext cx="2228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00B050"/>
                  </a:solidFill>
                </a:rPr>
                <a:t>interpolation</a:t>
              </a:r>
              <a:endParaRPr lang="en-BE" sz="2400" dirty="0">
                <a:solidFill>
                  <a:srgbClr val="00B050"/>
                </a:solidFill>
              </a:endParaRPr>
            </a:p>
          </p:txBody>
        </p: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F268F85-B655-4844-9143-774021A4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9816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C912-257A-418E-9B71-3AF0983D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INTERPOLATION VS EXTRAPOLATION</a:t>
            </a:r>
            <a:endParaRPr lang="en-BE" b="1" spc="-1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1DF006-DA73-41C0-B552-3775DA33B5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90" y="1690688"/>
            <a:ext cx="6678219" cy="453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73FC6244-52C8-464A-A1FB-E79127AA31DA}"/>
              </a:ext>
            </a:extLst>
          </p:cNvPr>
          <p:cNvSpPr/>
          <p:nvPr/>
        </p:nvSpPr>
        <p:spPr>
          <a:xfrm rot="16200000">
            <a:off x="4841333" y="4514443"/>
            <a:ext cx="689975" cy="3266875"/>
          </a:xfrm>
          <a:prstGeom prst="leftBrace">
            <a:avLst>
              <a:gd name="adj1" fmla="val 62211"/>
              <a:gd name="adj2" fmla="val 5091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6D1361-693B-4EEF-9485-C0E45A848CC9}"/>
              </a:ext>
            </a:extLst>
          </p:cNvPr>
          <p:cNvGrpSpPr/>
          <p:nvPr/>
        </p:nvGrpSpPr>
        <p:grpSpPr>
          <a:xfrm>
            <a:off x="838199" y="4109964"/>
            <a:ext cx="4581526" cy="1469083"/>
            <a:chOff x="838199" y="4109964"/>
            <a:chExt cx="4581526" cy="14690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FF34DD-2F1C-4150-A4C4-887E893A4982}"/>
                </a:ext>
              </a:extLst>
            </p:cNvPr>
            <p:cNvGrpSpPr/>
            <p:nvPr/>
          </p:nvGrpSpPr>
          <p:grpSpPr>
            <a:xfrm>
              <a:off x="3543300" y="4340797"/>
              <a:ext cx="1876425" cy="1238250"/>
              <a:chOff x="3543300" y="4610100"/>
              <a:chExt cx="1876425" cy="123825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881B52D-FEB3-421F-8EF9-861CF37178B0}"/>
                  </a:ext>
                </a:extLst>
              </p:cNvPr>
              <p:cNvCxnSpPr/>
              <p:nvPr/>
            </p:nvCxnSpPr>
            <p:spPr>
              <a:xfrm>
                <a:off x="5419725" y="4610100"/>
                <a:ext cx="0" cy="1238250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7234F44-E546-46C6-AD82-18A333883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3300" y="4610100"/>
                <a:ext cx="1876425" cy="0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18888D-3948-461D-889C-CAA45D4B6EB3}"/>
                </a:ext>
              </a:extLst>
            </p:cNvPr>
            <p:cNvSpPr txBox="1"/>
            <p:nvPr/>
          </p:nvSpPr>
          <p:spPr>
            <a:xfrm>
              <a:off x="838199" y="4109964"/>
              <a:ext cx="2228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00B050"/>
                  </a:solidFill>
                </a:rPr>
                <a:t>interpolation</a:t>
              </a:r>
              <a:endParaRPr lang="en-BE" sz="2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7C6D72-558E-4E1A-819D-1BBE17023BD6}"/>
              </a:ext>
            </a:extLst>
          </p:cNvPr>
          <p:cNvGrpSpPr/>
          <p:nvPr/>
        </p:nvGrpSpPr>
        <p:grpSpPr>
          <a:xfrm>
            <a:off x="809664" y="2062088"/>
            <a:ext cx="7715209" cy="3516958"/>
            <a:chOff x="809664" y="2062088"/>
            <a:chExt cx="7715209" cy="35169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23BB44-C551-46D6-9443-25743096D35B}"/>
                </a:ext>
              </a:extLst>
            </p:cNvPr>
            <p:cNvGrpSpPr/>
            <p:nvPr/>
          </p:nvGrpSpPr>
          <p:grpSpPr>
            <a:xfrm>
              <a:off x="3476663" y="2292921"/>
              <a:ext cx="5048210" cy="3286125"/>
              <a:chOff x="3543300" y="4610100"/>
              <a:chExt cx="1876425" cy="123825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A78272F-4C74-43A3-A74E-D4137E8E8650}"/>
                  </a:ext>
                </a:extLst>
              </p:cNvPr>
              <p:cNvCxnSpPr/>
              <p:nvPr/>
            </p:nvCxnSpPr>
            <p:spPr>
              <a:xfrm>
                <a:off x="5419725" y="4610100"/>
                <a:ext cx="0" cy="1238250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851A352-CD8F-45F9-AD30-1C0B8A3110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3300" y="4610100"/>
                <a:ext cx="1876425" cy="0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37B119-0E30-4A51-B773-B1CBA9C5AFF7}"/>
                </a:ext>
              </a:extLst>
            </p:cNvPr>
            <p:cNvSpPr txBox="1"/>
            <p:nvPr/>
          </p:nvSpPr>
          <p:spPr>
            <a:xfrm>
              <a:off x="809664" y="2062088"/>
              <a:ext cx="2228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7030A0"/>
                  </a:solidFill>
                </a:rPr>
                <a:t>extrapolation</a:t>
              </a:r>
              <a:endParaRPr lang="en-BE" sz="24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F268F85-B655-4844-9143-774021A4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4594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C912-257A-418E-9B71-3AF0983D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INTERPOLATION VS EXTRAPOLATION</a:t>
            </a:r>
            <a:endParaRPr lang="en-BE" b="1" spc="-150" dirty="0"/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91F7C97-AC1D-43EC-8185-1CE18A8C4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52" y="1893186"/>
            <a:ext cx="6088096" cy="38958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C9FBF-D592-449F-86DA-C71AF697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1089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Simple linear regression</a:t>
                </a:r>
                <a:r>
                  <a:rPr lang="en-US" dirty="0"/>
                  <a:t>: </a:t>
                </a:r>
                <a:r>
                  <a:rPr lang="en-US" i="1" dirty="0"/>
                  <a:t>bivariate data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Multiple linear regression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>
                    <a:solidFill>
                      <a:schemeClr val="bg1"/>
                    </a:solidFill>
                  </a:rPr>
                  <a:t>multivariate data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007F-9B37-4EB4-98B4-A51D44FE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9381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LINEAR 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Simple linear regression</a:t>
                </a:r>
                <a:r>
                  <a:rPr lang="en-US" dirty="0"/>
                  <a:t>: </a:t>
                </a:r>
                <a:r>
                  <a:rPr lang="en-US" i="1" dirty="0"/>
                  <a:t>bivariate data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b="1" dirty="0"/>
                  <a:t>Multiple linear regression</a:t>
                </a:r>
                <a:r>
                  <a:rPr lang="en-US" dirty="0"/>
                  <a:t>: </a:t>
                </a:r>
                <a:r>
                  <a:rPr lang="en-US" i="1" dirty="0"/>
                  <a:t>multivariate data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11CDC-3318-47E7-B5BB-95B98073F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007F-9B37-4EB4-98B4-A51D44FE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59937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87F108-08AD-4E74-AE2E-FB496807E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RECAP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FC26D9-744F-413C-9C5F-E7B35237A1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FA89E-E6AF-4A51-B682-3C8004BF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282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08C6-F204-4D23-B977-97CEBBBC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LOGISTICS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C0CB-0549-4E63-9CF8-A0202CE8C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0111"/>
          </a:xfrm>
        </p:spPr>
        <p:txBody>
          <a:bodyPr/>
          <a:lstStyle/>
          <a:p>
            <a:r>
              <a:rPr lang="en-US" dirty="0"/>
              <a:t>Assignment 4 (part 2) was due yesterday</a:t>
            </a:r>
          </a:p>
          <a:p>
            <a:pPr lvl="1"/>
            <a:r>
              <a:rPr lang="en-US" dirty="0"/>
              <a:t>You can still submit</a:t>
            </a:r>
          </a:p>
          <a:p>
            <a:pPr lvl="1"/>
            <a:endParaRPr lang="en-US" dirty="0"/>
          </a:p>
          <a:p>
            <a:r>
              <a:rPr lang="en-US" dirty="0"/>
              <a:t>Assignment 5</a:t>
            </a:r>
          </a:p>
          <a:p>
            <a:pPr lvl="1"/>
            <a:r>
              <a:rPr lang="en-US" dirty="0"/>
              <a:t>Part 1 – published yesterday, due Friday, December 17, 23:59.</a:t>
            </a:r>
          </a:p>
          <a:p>
            <a:pPr lvl="1"/>
            <a:r>
              <a:rPr lang="en-US" dirty="0"/>
              <a:t>Part 1 – will be published today, due Saturday, December 18, 23:59.</a:t>
            </a:r>
          </a:p>
          <a:p>
            <a:pPr lvl="1"/>
            <a:endParaRPr lang="en-US" dirty="0"/>
          </a:p>
          <a:p>
            <a:r>
              <a:rPr lang="en-US" dirty="0"/>
              <a:t>Final exam</a:t>
            </a:r>
          </a:p>
          <a:p>
            <a:pPr lvl="1"/>
            <a:r>
              <a:rPr lang="en-US" dirty="0"/>
              <a:t>Tomorrow, Friday, December 18, 09:00 – 12:30</a:t>
            </a:r>
          </a:p>
          <a:p>
            <a:pPr lvl="1"/>
            <a:r>
              <a:rPr lang="en-US" dirty="0"/>
              <a:t>Available on Google Classroom (same as the mid-term)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25A90-5A34-4B24-9E01-6B0355E5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11658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7C7E-CCE6-457F-9E47-3EA753BE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WE’VE SEEN IN THIS COURSE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412F1-0EDD-489D-ADED-E7F88EEAA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5238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Probability theory</a:t>
            </a:r>
          </a:p>
          <a:p>
            <a:pPr lvl="1"/>
            <a:r>
              <a:rPr lang="en-US" dirty="0"/>
              <a:t>Discrete and continuous random variables</a:t>
            </a:r>
          </a:p>
          <a:p>
            <a:pPr lvl="1"/>
            <a:r>
              <a:rPr lang="en-US" dirty="0"/>
              <a:t>Expectation, (co-)variance, correlation</a:t>
            </a:r>
          </a:p>
          <a:p>
            <a:pPr lvl="1"/>
            <a:r>
              <a:rPr lang="en-US" dirty="0"/>
              <a:t>Basic distributions</a:t>
            </a:r>
          </a:p>
          <a:p>
            <a:pPr lvl="2"/>
            <a:r>
              <a:rPr lang="en-US" dirty="0"/>
              <a:t>CDFs and PDFs</a:t>
            </a:r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bg1"/>
                </a:solidFill>
              </a:rPr>
              <a:t>Descriptive Statistics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Summary statistics (sample mean, sample variance, median, …)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Basic plots</a:t>
            </a:r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bg1"/>
                </a:solidFill>
              </a:rPr>
              <a:t>Inferential Statistics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Parameter estimation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point estimates (maximum likelihood);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confidence intervals.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Hypothesis testing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D9D78-E63D-4252-8121-EBFB6745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7771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7C7E-CCE6-457F-9E47-3EA753BE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WE’VE SEEN IN THIS COURSE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412F1-0EDD-489D-ADED-E7F88EEAA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5238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Probability theory</a:t>
            </a:r>
          </a:p>
          <a:p>
            <a:pPr lvl="1"/>
            <a:r>
              <a:rPr lang="en-US" dirty="0"/>
              <a:t>Discrete and continuous random variables</a:t>
            </a:r>
          </a:p>
          <a:p>
            <a:pPr lvl="1"/>
            <a:r>
              <a:rPr lang="en-US" dirty="0"/>
              <a:t>Expectation, (co-)variance, correlation</a:t>
            </a:r>
          </a:p>
          <a:p>
            <a:pPr lvl="1"/>
            <a:r>
              <a:rPr lang="en-US" dirty="0"/>
              <a:t>Basic distributions</a:t>
            </a:r>
          </a:p>
          <a:p>
            <a:pPr lvl="2"/>
            <a:r>
              <a:rPr lang="en-US" dirty="0"/>
              <a:t>CDFs and PDFs</a:t>
            </a:r>
          </a:p>
          <a:p>
            <a:pPr>
              <a:spcBef>
                <a:spcPts val="2400"/>
              </a:spcBef>
            </a:pPr>
            <a:r>
              <a:rPr lang="en-US" dirty="0"/>
              <a:t>Descriptive Statistics</a:t>
            </a:r>
          </a:p>
          <a:p>
            <a:pPr lvl="1"/>
            <a:r>
              <a:rPr lang="en-US" dirty="0"/>
              <a:t>Summary statistics (sample mean, sample variance, median, …)</a:t>
            </a:r>
          </a:p>
          <a:p>
            <a:pPr lvl="1"/>
            <a:r>
              <a:rPr lang="en-US" dirty="0"/>
              <a:t>Basic plots</a:t>
            </a:r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bg1"/>
                </a:solidFill>
              </a:rPr>
              <a:t>Inferential Statistics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Parameter estimation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point estimates (maximum likelihood);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confidence intervals.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Hypothesis testing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D9D78-E63D-4252-8121-EBFB6745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8463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7C7E-CCE6-457F-9E47-3EA753BE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WE’VE SEEN IN THIS COURSE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412F1-0EDD-489D-ADED-E7F88EEAA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5238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Probability theory</a:t>
            </a:r>
          </a:p>
          <a:p>
            <a:pPr lvl="1"/>
            <a:r>
              <a:rPr lang="en-US" dirty="0"/>
              <a:t>Discrete and continuous random variables</a:t>
            </a:r>
          </a:p>
          <a:p>
            <a:pPr lvl="1"/>
            <a:r>
              <a:rPr lang="en-US" dirty="0"/>
              <a:t>Expectation, (co-)variance, correlation</a:t>
            </a:r>
          </a:p>
          <a:p>
            <a:pPr lvl="1"/>
            <a:r>
              <a:rPr lang="en-US" dirty="0"/>
              <a:t>Basic distributions</a:t>
            </a:r>
          </a:p>
          <a:p>
            <a:pPr lvl="2"/>
            <a:r>
              <a:rPr lang="en-US" dirty="0"/>
              <a:t>CDFs and PDFs</a:t>
            </a:r>
          </a:p>
          <a:p>
            <a:pPr>
              <a:spcBef>
                <a:spcPts val="2400"/>
              </a:spcBef>
            </a:pPr>
            <a:r>
              <a:rPr lang="en-US" dirty="0"/>
              <a:t>Descriptive Statistics</a:t>
            </a:r>
          </a:p>
          <a:p>
            <a:pPr lvl="1"/>
            <a:r>
              <a:rPr lang="en-US" dirty="0"/>
              <a:t>Summary statistics (sample mean, sample variance, median, …)</a:t>
            </a:r>
          </a:p>
          <a:p>
            <a:pPr lvl="1"/>
            <a:r>
              <a:rPr lang="en-US" dirty="0"/>
              <a:t>Basic plots</a:t>
            </a:r>
          </a:p>
          <a:p>
            <a:pPr>
              <a:spcBef>
                <a:spcPts val="2400"/>
              </a:spcBef>
            </a:pPr>
            <a:r>
              <a:rPr lang="en-US" dirty="0"/>
              <a:t>Inferential Statistics</a:t>
            </a:r>
          </a:p>
          <a:p>
            <a:pPr lvl="1"/>
            <a:r>
              <a:rPr lang="en-US" dirty="0"/>
              <a:t>Parameter estimation</a:t>
            </a:r>
          </a:p>
          <a:p>
            <a:pPr lvl="2"/>
            <a:r>
              <a:rPr lang="en-US" dirty="0"/>
              <a:t>point estimates (maximum likelihood);</a:t>
            </a:r>
          </a:p>
          <a:p>
            <a:pPr lvl="2"/>
            <a:r>
              <a:rPr lang="en-US" dirty="0"/>
              <a:t>confidence intervals.</a:t>
            </a:r>
          </a:p>
          <a:p>
            <a:pPr lvl="1"/>
            <a:r>
              <a:rPr lang="en-US" dirty="0"/>
              <a:t>Hypothesis testing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D9D78-E63D-4252-8121-EBFB6745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8761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F4D0A2-6208-45A0-97D3-85AEB02C3B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2BD620-9A90-4284-B567-F44AF7D58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87FF7-16CF-4ADC-B352-36505515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4031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D9C6CB-4B3E-47B5-AFD0-E4EC6E83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C54495-08E1-40C7-A6FF-CCE3C102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4000" dirty="0"/>
              <a:t>Discrete random variables </a:t>
            </a:r>
            <a:r>
              <a:rPr lang="en-US" sz="4000" dirty="0">
                <a:solidFill>
                  <a:schemeClr val="bg1"/>
                </a:solidFill>
              </a:rPr>
              <a:t>can take only </a:t>
            </a:r>
            <a:r>
              <a:rPr lang="en-US" sz="4000" i="1" u="sng" dirty="0">
                <a:solidFill>
                  <a:schemeClr val="bg1"/>
                </a:solidFill>
              </a:rPr>
              <a:t>countably</a:t>
            </a:r>
            <a:r>
              <a:rPr lang="en-US" sz="4000" dirty="0">
                <a:solidFill>
                  <a:schemeClr val="bg1"/>
                </a:solidFill>
              </a:rPr>
              <a:t> many values.</a:t>
            </a:r>
            <a:r>
              <a:rPr lang="en-US" sz="4000" b="1" dirty="0">
                <a:solidFill>
                  <a:schemeClr val="bg1"/>
                </a:solidFill>
              </a:rPr>
              <a:t>0!</a:t>
            </a:r>
            <a:endParaRPr lang="en-BE" sz="40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1ECB18-4514-406D-8587-913822ED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6794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D9C6CB-4B3E-47B5-AFD0-E4EC6E83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C54495-08E1-40C7-A6FF-CCE3C102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4000" dirty="0"/>
              <a:t>Discrete random variables can take only </a:t>
            </a:r>
            <a:r>
              <a:rPr lang="en-US" sz="4000" i="1" u="sng" dirty="0"/>
              <a:t>countably</a:t>
            </a:r>
            <a:r>
              <a:rPr lang="en-US" sz="4000" dirty="0"/>
              <a:t> many values.</a:t>
            </a:r>
            <a:r>
              <a:rPr lang="en-US" sz="4000" b="1" dirty="0">
                <a:solidFill>
                  <a:schemeClr val="bg1"/>
                </a:solidFill>
              </a:rPr>
              <a:t>0!</a:t>
            </a:r>
            <a:endParaRPr lang="en-BE" sz="40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45679-C79D-439E-A428-7CBFD4A0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8883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98222-176C-4BC9-88B1-F2BF9C80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SOME DISCRETE DISTRIBUTIONS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2D8B-F82B-437D-80B1-310DA1039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10515600" cy="5105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Bernoulli</a:t>
                </a:r>
              </a:p>
              <a:p>
                <a:pPr marL="0" indent="0">
                  <a:buNone/>
                </a:pPr>
                <a:r>
                  <a:rPr lang="en-US" dirty="0"/>
                  <a:t>X ~ Bernoulli(p)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E(X) = p		</a:t>
                </a:r>
                <a:r>
                  <a:rPr lang="en-US" dirty="0">
                    <a:solidFill>
                      <a:schemeClr val="bg1"/>
                    </a:solidFill>
                  </a:rPr>
                  <a:t>Chance of success in a single trial with two outcomes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r>
                  <a:rPr lang="en-US" b="1" dirty="0"/>
                  <a:t>Binomial</a:t>
                </a:r>
              </a:p>
              <a:p>
                <a:pPr marL="0" indent="0">
                  <a:buNone/>
                </a:pPr>
                <a:r>
                  <a:rPr lang="en-US" dirty="0"/>
                  <a:t>X ~ Bi(n, p), 	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E(X) = np		</a:t>
                </a:r>
                <a:r>
                  <a:rPr lang="en-US" dirty="0">
                    <a:solidFill>
                      <a:schemeClr val="bg1"/>
                    </a:solidFill>
                  </a:rPr>
                  <a:t># of successes in a series of n Bernoulli trials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r>
                  <a:rPr lang="en-US" b="1" dirty="0"/>
                  <a:t>Poisson</a:t>
                </a:r>
              </a:p>
              <a:p>
                <a:pPr marL="0" indent="0">
                  <a:buNone/>
                </a:pPr>
                <a:r>
                  <a:rPr lang="en-US" dirty="0"/>
                  <a:t>X ~ Po(</a:t>
                </a:r>
                <a:r>
                  <a:rPr lang="el-GR" dirty="0"/>
                  <a:t>λ</a:t>
                </a:r>
                <a:r>
                  <a:rPr lang="en-US" dirty="0"/>
                  <a:t>),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λ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E(X) = </a:t>
                </a:r>
                <a:r>
                  <a:rPr lang="el-GR" dirty="0"/>
                  <a:t>λ</a:t>
                </a:r>
                <a:r>
                  <a:rPr lang="en-US" dirty="0"/>
                  <a:t>		</a:t>
                </a:r>
                <a:r>
                  <a:rPr lang="en-US" dirty="0">
                    <a:solidFill>
                      <a:schemeClr val="bg1"/>
                    </a:solidFill>
                  </a:rPr>
                  <a:t> # events that occur within a fixed amount of time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2D8B-F82B-437D-80B1-310DA1039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10515600" cy="5105400"/>
              </a:xfrm>
              <a:blipFill>
                <a:blip r:embed="rId2"/>
                <a:stretch>
                  <a:fillRect l="-1043" t="-25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E11E7-F1E7-4238-857B-698E6CDB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3138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98222-176C-4BC9-88B1-F2BF9C80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SOME DISCRETE DISTRIBUTIONS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2D8B-F82B-437D-80B1-310DA1039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10515600" cy="5105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Bernoulli</a:t>
                </a:r>
              </a:p>
              <a:p>
                <a:pPr marL="0" indent="0">
                  <a:buNone/>
                </a:pPr>
                <a:r>
                  <a:rPr lang="en-US" dirty="0"/>
                  <a:t>X ~ Bernoulli(p)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E(X) = p		Chance of success in a single trial with two outcomes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r>
                  <a:rPr lang="en-US" b="1" dirty="0"/>
                  <a:t>Binomial</a:t>
                </a:r>
              </a:p>
              <a:p>
                <a:pPr marL="0" indent="0">
                  <a:buNone/>
                </a:pPr>
                <a:r>
                  <a:rPr lang="en-US" dirty="0"/>
                  <a:t>X ~ Bi(n, p), 	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E(X) = np		</a:t>
                </a:r>
                <a:r>
                  <a:rPr lang="en-US" dirty="0">
                    <a:solidFill>
                      <a:schemeClr val="bg1"/>
                    </a:solidFill>
                  </a:rPr>
                  <a:t># of successes in a series of n Bernoulli trials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r>
                  <a:rPr lang="en-US" b="1" dirty="0"/>
                  <a:t>Poisson</a:t>
                </a:r>
              </a:p>
              <a:p>
                <a:pPr marL="0" indent="0">
                  <a:buNone/>
                </a:pPr>
                <a:r>
                  <a:rPr lang="en-US" dirty="0"/>
                  <a:t>X ~ Po(</a:t>
                </a:r>
                <a:r>
                  <a:rPr lang="el-GR" dirty="0"/>
                  <a:t>λ</a:t>
                </a:r>
                <a:r>
                  <a:rPr lang="en-US" dirty="0"/>
                  <a:t>),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λ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E(X) = </a:t>
                </a:r>
                <a:r>
                  <a:rPr lang="el-GR" dirty="0"/>
                  <a:t>λ</a:t>
                </a:r>
                <a:r>
                  <a:rPr lang="en-US" dirty="0"/>
                  <a:t>		</a:t>
                </a:r>
                <a:r>
                  <a:rPr lang="en-US" dirty="0">
                    <a:solidFill>
                      <a:schemeClr val="bg1"/>
                    </a:solidFill>
                  </a:rPr>
                  <a:t> # events that occur within a fixed amount of time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2D8B-F82B-437D-80B1-310DA1039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10515600" cy="5105400"/>
              </a:xfrm>
              <a:blipFill>
                <a:blip r:embed="rId2"/>
                <a:stretch>
                  <a:fillRect l="-1043" t="-25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F6422-7635-4227-8171-98D70C25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0239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98222-176C-4BC9-88B1-F2BF9C80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SOME DISCRETE DISTRIBUTIONS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2D8B-F82B-437D-80B1-310DA1039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10515600" cy="5105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Bernoulli</a:t>
                </a:r>
              </a:p>
              <a:p>
                <a:pPr marL="0" indent="0">
                  <a:buNone/>
                </a:pPr>
                <a:r>
                  <a:rPr lang="en-US" dirty="0"/>
                  <a:t>X ~ Bernoulli(p)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E(X) = p		Chance of success in a single trial with two outcomes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r>
                  <a:rPr lang="en-US" b="1" dirty="0"/>
                  <a:t>Binomial</a:t>
                </a:r>
              </a:p>
              <a:p>
                <a:pPr marL="0" indent="0">
                  <a:buNone/>
                </a:pPr>
                <a:r>
                  <a:rPr lang="en-US" dirty="0"/>
                  <a:t>X ~ Bi(n, p), 	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E(X) = np		# of successes in a series of n Bernoulli trials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r>
                  <a:rPr lang="en-US" b="1" dirty="0"/>
                  <a:t>Poisson</a:t>
                </a:r>
              </a:p>
              <a:p>
                <a:pPr marL="0" indent="0">
                  <a:buNone/>
                </a:pPr>
                <a:r>
                  <a:rPr lang="en-US" dirty="0"/>
                  <a:t>X ~ Po(</a:t>
                </a:r>
                <a:r>
                  <a:rPr lang="el-GR" dirty="0"/>
                  <a:t>λ</a:t>
                </a:r>
                <a:r>
                  <a:rPr lang="en-US" dirty="0"/>
                  <a:t>),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λ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E(X) = </a:t>
                </a:r>
                <a:r>
                  <a:rPr lang="el-GR" dirty="0"/>
                  <a:t>λ</a:t>
                </a:r>
                <a:r>
                  <a:rPr lang="en-US" dirty="0"/>
                  <a:t>		</a:t>
                </a:r>
                <a:r>
                  <a:rPr lang="en-US" dirty="0">
                    <a:solidFill>
                      <a:schemeClr val="bg1"/>
                    </a:solidFill>
                  </a:rPr>
                  <a:t> # events that occur within a fixed amount of time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2D8B-F82B-437D-80B1-310DA1039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10515600" cy="5105400"/>
              </a:xfrm>
              <a:blipFill>
                <a:blip r:embed="rId2"/>
                <a:stretch>
                  <a:fillRect l="-1043" t="-25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23CA5-D4A9-4880-B3B2-9014587E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5274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98222-176C-4BC9-88B1-F2BF9C80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SOME DISCRETE DISTRIBUTIONS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2D8B-F82B-437D-80B1-310DA1039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10515600" cy="5105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Bernoulli</a:t>
                </a:r>
              </a:p>
              <a:p>
                <a:pPr marL="0" indent="0">
                  <a:buNone/>
                </a:pPr>
                <a:r>
                  <a:rPr lang="en-US" dirty="0"/>
                  <a:t>X ~ Bernoulli(p)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E(X) = p		Chance of success in a single trial with two outcomes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r>
                  <a:rPr lang="en-US" b="1" dirty="0"/>
                  <a:t>Binomial</a:t>
                </a:r>
              </a:p>
              <a:p>
                <a:pPr marL="0" indent="0">
                  <a:buNone/>
                </a:pPr>
                <a:r>
                  <a:rPr lang="en-US" dirty="0"/>
                  <a:t>X ~ Bi(n, p), 	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E(X) = np		# of successes in a series of n Bernoulli trials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r>
                  <a:rPr lang="en-US" b="1" dirty="0"/>
                  <a:t>Poisson</a:t>
                </a:r>
              </a:p>
              <a:p>
                <a:pPr marL="0" indent="0">
                  <a:buNone/>
                </a:pPr>
                <a:r>
                  <a:rPr lang="en-US" dirty="0"/>
                  <a:t>X ~ Po(</a:t>
                </a:r>
                <a:r>
                  <a:rPr lang="el-GR" dirty="0"/>
                  <a:t>λ</a:t>
                </a:r>
                <a:r>
                  <a:rPr lang="en-US" dirty="0"/>
                  <a:t>),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λ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E(X) = </a:t>
                </a:r>
                <a:r>
                  <a:rPr lang="el-GR" dirty="0"/>
                  <a:t>λ</a:t>
                </a:r>
                <a:r>
                  <a:rPr lang="en-US" dirty="0"/>
                  <a:t>		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# events that occur within a fixed amount of time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DA2D8B-F82B-437D-80B1-310DA1039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10515600" cy="5105400"/>
              </a:xfrm>
              <a:blipFill>
                <a:blip r:embed="rId2"/>
                <a:stretch>
                  <a:fillRect l="-1043" t="-25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FBAF7-1095-47C2-B3BF-62384B55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014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0DB8A-BC9B-4F71-BEE7-4C8798353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LINEAR REGRESSION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88BE2D-592D-456D-9E91-2EFFEBD25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576CE-B09B-4AD0-A4AE-E7E15D43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9943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D9C6CB-4B3E-47B5-AFD0-E4EC6E83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C54495-08E1-40C7-A6FF-CCE3C102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4000" dirty="0"/>
              <a:t>Continuous random variables can take </a:t>
            </a:r>
            <a:r>
              <a:rPr lang="en-US" sz="4000" i="1" u="sng" dirty="0"/>
              <a:t>uncountably</a:t>
            </a:r>
            <a:r>
              <a:rPr lang="en-US" sz="4000" dirty="0"/>
              <a:t> many values.</a:t>
            </a:r>
            <a:r>
              <a:rPr lang="en-US" sz="4000" b="1" dirty="0">
                <a:solidFill>
                  <a:schemeClr val="bg1"/>
                </a:solidFill>
              </a:rPr>
              <a:t>0!</a:t>
            </a:r>
            <a:endParaRPr lang="en-BE" sz="40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3F2BD-F3A4-4EDD-8866-28DB335A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2669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7506-134D-427C-B4E0-9D200A29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CDF &amp; PDF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E115D-A754-4DCD-B5F1-476A103014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Probability mass function </a:t>
                </a:r>
                <a:r>
                  <a:rPr lang="en-US" i="1" dirty="0"/>
                  <a:t>(discrete random variables):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Cumulative distribution function (CDF):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Probability density function (PDF) </a:t>
                </a:r>
                <a:r>
                  <a:rPr lang="en-US" i="1" dirty="0"/>
                  <a:t>(continuous random variables):</a:t>
                </a:r>
                <a:endParaRPr lang="en-US" dirty="0"/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E115D-A754-4DCD-B5F1-476A10301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19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BD86D-E715-4045-B0C6-27CBA1CB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5284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D9C6CB-4B3E-47B5-AFD0-E4EC6E83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C54495-08E1-40C7-A6FF-CCE3C102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4000" b="1" dirty="0"/>
              <a:t>The probability that a continuous random variable takes a particular value is…</a:t>
            </a:r>
            <a:endParaRPr lang="en-BE" sz="4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66EC6-4BB9-48DD-AC0D-4DEC1D6C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22628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D9C6CB-4B3E-47B5-AFD0-E4EC6E83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C54495-08E1-40C7-A6FF-CCE3C102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4000" b="1" dirty="0"/>
              <a:t>The probability that a continuous random variable takes a particular value is 0!</a:t>
            </a:r>
            <a:endParaRPr lang="en-BE" sz="4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9F7E6-F39B-421D-BBDB-79449858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78185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331C-BE03-48CC-899C-0E81F48F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CDF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random variable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What’s the CDF of X?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0.25,     1≤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&lt;2</m:t>
                                  </m:r>
                                </m:num>
                                <m:den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0.75,     2≤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  <a:blipFill>
                <a:blip r:embed="rId2"/>
                <a:stretch>
                  <a:fillRect l="-928" t="-24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0667" r="-3000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10667" r="-3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07205-4744-48B2-82AD-14D870A9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46292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331C-BE03-48CC-899C-0E81F48F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CDF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random variable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What’s the CDF of X?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0.25,     1≤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&lt;2</m:t>
                                  </m:r>
                                </m:num>
                                <m:den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0.75,     2≤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  <a:blipFill>
                <a:blip r:embed="rId2"/>
                <a:stretch>
                  <a:fillRect l="-928" t="-24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0667" r="-3000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10667" r="-3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41E0B-8BE6-4815-B4AF-0C20086F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0123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331C-BE03-48CC-899C-0E81F48F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CDF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random variable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What’s the CDF of X?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0.25,     1≤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&lt;2</m:t>
                                  </m:r>
                                </m:num>
                                <m:den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0.75,     2≤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  <a:blipFill>
                <a:blip r:embed="rId2"/>
                <a:stretch>
                  <a:fillRect l="-928" t="-24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0667" r="-3000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10667" r="-3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3B609-1AD0-4263-87C4-4DE58CDD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2971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331C-BE03-48CC-899C-0E81F48F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CDF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random variable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What’s the CDF of X?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0.25,     1≤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&lt;2</m:t>
                                  </m:r>
                                </m:num>
                                <m:den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0.75,     2≤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  <a:blipFill>
                <a:blip r:embed="rId2"/>
                <a:stretch>
                  <a:fillRect l="-928" t="-24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0667" r="-3000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10667" r="-3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6B914-9115-4D1A-A699-F6E82502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7058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B331C-BE03-48CC-899C-0E81F48F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CDF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Consider random variable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What’s the CDF of X?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0,            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  <m:e>
                              <m:f>
                                <m:fPr>
                                  <m:type m:val="noBar"/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0.25,     1≤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&lt;2</m:t>
                                  </m:r>
                                </m:num>
                                <m:den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0.75,     2≤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&lt;3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1,            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B844A-6E7F-4FB3-9137-699271954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97450"/>
              </a:xfrm>
              <a:blipFill>
                <a:blip r:embed="rId2"/>
                <a:stretch>
                  <a:fillRect l="-928" t="-24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173139"/>
                  </p:ext>
                </p:extLst>
              </p:nvPr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80662028-466C-465C-8A2F-EBC20BEC16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173139"/>
                  </p:ext>
                </p:extLst>
              </p:nvPr>
            </p:nvGraphicFramePr>
            <p:xfrm>
              <a:off x="2470150" y="2286000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0667" r="-300000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10667" r="-3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053C-F464-4D2E-8EEB-E19B209B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19313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A13A3-2D45-4569-8823-8DBA330D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A54951-53E9-4726-953F-64806EBCF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A54951-53E9-4726-953F-64806EBCF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91F36-5055-498D-BB1D-2C94D940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721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031C84-DAA5-48A5-9FD2-0BF0E18079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42950" y="1690688"/>
                <a:ext cx="559122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Bivariate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goal: model the relationship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that is a close fit to the data. </a:t>
                </a:r>
              </a:p>
              <a:p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Assumptions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is not random - </a:t>
                </a:r>
                <a:r>
                  <a:rPr lang="en-US" sz="2800" b="1" dirty="0">
                    <a:solidFill>
                      <a:schemeClr val="bg1"/>
                    </a:solidFill>
                  </a:rPr>
                  <a:t>predictor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is a function of xi plus some random noise - </a:t>
                </a:r>
                <a:r>
                  <a:rPr lang="en-US" sz="2800" b="1" dirty="0">
                    <a:solidFill>
                      <a:schemeClr val="bg1"/>
                    </a:solidFill>
                  </a:rPr>
                  <a:t>response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031C84-DAA5-48A5-9FD2-0BF0E1807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42950" y="1690688"/>
                <a:ext cx="5591220" cy="4802187"/>
              </a:xfrm>
              <a:blipFill>
                <a:blip r:embed="rId2"/>
                <a:stretch>
                  <a:fillRect l="-1963" t="-2157" r="-29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8D57A0-01CC-437F-904A-FB41FBAC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8</a:t>
            </a:fld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34F22-48E0-4168-9597-D34A804BDC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00699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A13A3-2D45-4569-8823-8DBA330D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b="1" spc="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A54951-53E9-4726-953F-64806EBCF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&lt;3)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&lt;3</m:t>
                        </m:r>
                      </m:e>
                    </m:d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A54951-53E9-4726-953F-64806EBCF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8D8F1-3764-4F59-8FAA-D188EE82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6878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F3F9-CACF-419D-BB39-62105F5D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F2D72-6686-4E2E-8DDD-B843624BD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F2D72-6686-4E2E-8DDD-B843624BD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35865-A030-4A6F-B480-988A97A3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46575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F3F9-CACF-419D-BB39-62105F5D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F2D72-6686-4E2E-8DDD-B843624BD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F2D72-6686-4E2E-8DDD-B843624BD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2E564-2E9F-4957-A9C2-CD176103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3469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BB14-1243-423E-87F9-64483066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A3040-4D40-46F7-8A4D-4947491C8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A3040-4D40-46F7-8A4D-4947491C8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FD9AF-699B-4D73-8D0C-8CAA5EDB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65448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BB14-1243-423E-87F9-64483066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A3040-4D40-46F7-8A4D-4947491C8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A3040-4D40-46F7-8A4D-4947491C8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72BE8-51DB-4157-B113-1BF12316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168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Sum up all the values a random variable can take, multiplying them by their probabilities: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980" r="-23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Same principle:</a:t>
                </a:r>
              </a:p>
              <a:p>
                <a:endParaRPr lang="en-US" dirty="0"/>
              </a:p>
              <a:p>
                <a:endParaRPr lang="en-US" sz="600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118" t="-29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85</a:t>
            </a:fld>
            <a:endParaRPr lang="en-BE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989AA-30E2-472F-9D74-28290D72B545}"/>
              </a:ext>
            </a:extLst>
          </p:cNvPr>
          <p:cNvSpPr/>
          <p:nvPr/>
        </p:nvSpPr>
        <p:spPr>
          <a:xfrm>
            <a:off x="6705600" y="3819525"/>
            <a:ext cx="4238625" cy="1619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6882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5157787" cy="3987800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dirty="0"/>
                  <a:t>Sum up all the values a random variable can take, multiplying them by their probabilities: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5157787" cy="3987800"/>
              </a:xfrm>
              <a:blipFill>
                <a:blip r:embed="rId2"/>
                <a:stretch>
                  <a:fillRect l="-1891" t="-3823" r="-21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143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Same principle: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600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143375"/>
              </a:xfrm>
              <a:blipFill>
                <a:blip r:embed="rId3"/>
                <a:stretch>
                  <a:fillRect l="-1882" t="-367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86</a:t>
            </a:fld>
            <a:endParaRPr lang="en-BE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2776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0079-8106-4DE0-9FF7-7F6FA0CD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BF90A-5C10-4941-9417-84CBCED2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Consider a random variable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=4.5</m:t>
                    </m:r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BF90A-5C10-4941-9417-84CBCED2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5F8DB16-A908-4516-9726-7776D2070C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2600325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5F8DB16-A908-4516-9726-7776D2070C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2600325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9211" r="-300000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10667" r="-3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0035F-9EA0-4CA2-A1C2-760F9E1C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41699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0079-8106-4DE0-9FF7-7F6FA0CD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BF90A-5C10-4941-9417-84CBCED2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Consider a random variable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=4.5</m:t>
                    </m:r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BF90A-5C10-4941-9417-84CBCED2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5F8DB16-A908-4516-9726-7776D2070C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2600325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5F8DB16-A908-4516-9726-7776D2070C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2600325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9211" r="-300000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10667" r="-3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14E88-B761-44B3-8F4C-56F30FEE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39188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0079-8106-4DE0-9FF7-7F6FA0CD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BF90A-5C10-4941-9417-84CBCED23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Consider a random variable X: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=4.5</m:t>
                    </m:r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9BF90A-5C10-4941-9417-84CBCED23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5F8DB16-A908-4516-9726-7776D2070C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493633"/>
                  </p:ext>
                </p:extLst>
              </p:nvPr>
            </p:nvGraphicFramePr>
            <p:xfrm>
              <a:off x="2032000" y="2600325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5F8DB16-A908-4516-9726-7776D2070C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493633"/>
                  </p:ext>
                </p:extLst>
              </p:nvPr>
            </p:nvGraphicFramePr>
            <p:xfrm>
              <a:off x="2032000" y="2600325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22179238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190626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963980716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2726687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9211" r="-300000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4897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299" t="-110667" r="-3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0.5</a:t>
                          </a:r>
                          <a:endParaRPr lang="en-BE" sz="24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0.25</a:t>
                          </a:r>
                          <a:endParaRPr lang="en-BE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42182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56DEA-0F6A-4670-9CB1-D8484661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05479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FB94-352A-42A8-8989-1AFED018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031C84-DAA5-48A5-9FD2-0BF0E18079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42950" y="1690688"/>
                <a:ext cx="559122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Bivariate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sz="1000" dirty="0"/>
              </a:p>
              <a:p>
                <a:r>
                  <a:rPr lang="en-US" dirty="0"/>
                  <a:t>The goal: model the relationship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that is a close fit to the data. </a:t>
                </a:r>
              </a:p>
              <a:p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Assumptions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is not random - </a:t>
                </a:r>
                <a:r>
                  <a:rPr lang="en-US" sz="2800" b="1" dirty="0">
                    <a:solidFill>
                      <a:schemeClr val="bg1"/>
                    </a:solidFill>
                  </a:rPr>
                  <a:t>predictor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is a function of xi plus some random noise - </a:t>
                </a:r>
                <a:r>
                  <a:rPr lang="en-US" sz="2800" b="1" dirty="0">
                    <a:solidFill>
                      <a:schemeClr val="bg1"/>
                    </a:solidFill>
                  </a:rPr>
                  <a:t>response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031C84-DAA5-48A5-9FD2-0BF0E1807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42950" y="1690688"/>
                <a:ext cx="5591220" cy="4802187"/>
              </a:xfrm>
              <a:blipFill>
                <a:blip r:embed="rId2"/>
                <a:stretch>
                  <a:fillRect l="-1963" t="-2157" r="-29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8D57A0-01CC-437F-904A-FB41FBAC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1ADC7-1D53-4480-8E52-67C6157976C8}" type="slidenum">
              <a:rPr lang="en-BE" smtClean="0"/>
              <a:t>9</a:t>
            </a:fld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34F22-48E0-4168-9597-D34A804BDC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16023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DAA5-14B6-48E9-857C-01EF6794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2C09-48ED-466B-A3EA-78E3587A5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2C09-48ED-466B-A3EA-78E3587A5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6E2D7-5EC6-404A-B9AE-98338DEC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4150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DAA5-14B6-48E9-857C-01EF6794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2C09-48ED-466B-A3EA-78E3587A5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2C09-48ED-466B-A3EA-78E3587A5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A01A7-573B-49F5-908B-23D9CFEB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11084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DAA5-14B6-48E9-857C-01EF6794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2C09-48ED-466B-A3EA-78E3587A5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2C09-48ED-466B-A3EA-78E3587A5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43CAD-0B3B-4B15-8C00-65B78134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92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59367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DAA5-14B6-48E9-857C-01EF6794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2C09-48ED-466B-A3EA-78E3587A5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2C09-48ED-466B-A3EA-78E3587A5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EDF48-50C6-46F2-971E-54F33503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1E00-D830-4106-BA0D-9F073BFFE600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15129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5"/>
                <a:ext cx="10512424" cy="368458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i="1" dirty="0"/>
                  <a:t>Expected squared distance between a value and the mean:</a:t>
                </a:r>
              </a:p>
              <a:p>
                <a:pPr algn="ctr"/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5"/>
                <a:ext cx="10512424" cy="3684588"/>
              </a:xfrm>
              <a:blipFill>
                <a:blip r:embed="rId2"/>
                <a:stretch>
                  <a:fillRect t="-29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94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1B61F-E275-406C-AD16-3FA19CB2F8ED}"/>
              </a:ext>
            </a:extLst>
          </p:cNvPr>
          <p:cNvSpPr txBox="1">
            <a:spLocks/>
          </p:cNvSpPr>
          <p:nvPr/>
        </p:nvSpPr>
        <p:spPr>
          <a:xfrm>
            <a:off x="839788" y="346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b="1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4444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19AF-0927-4F6A-AE14-2AAD178A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-150" dirty="0"/>
              <a:t>LINEAR COMBINATION </a:t>
            </a:r>
            <a:br>
              <a:rPr lang="en-US" b="1" spc="-150" dirty="0"/>
            </a:br>
            <a:r>
              <a:rPr lang="en-US" b="1" spc="-150" dirty="0"/>
              <a:t>OF NORMALLY DISTRIBUTED VARIABLES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34167-7AC0-474D-8003-5FE48F215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linear combination of independent random variables having a normal distribution also has a normal distribution: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- independent </a:t>
                </a: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endParaRPr lang="en-US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34167-7AC0-474D-8003-5FE48F215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6A370-1BAA-4A83-8E3E-2AF890E3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95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20285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19AF-0927-4F6A-AE14-2AAD178A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-150" dirty="0"/>
              <a:t>LINEAR COMBINATION </a:t>
            </a:r>
            <a:br>
              <a:rPr lang="en-US" b="1" spc="-150" dirty="0"/>
            </a:br>
            <a:r>
              <a:rPr lang="en-US" b="1" spc="-150" dirty="0"/>
              <a:t>OF NORMALLY DISTRIBUTED VARIABLES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34167-7AC0-474D-8003-5FE48F215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linear combination of independent random variables having a normal distribution also has a normal distribution: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- independent </a:t>
                </a: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endParaRPr lang="en-US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34167-7AC0-474D-8003-5FE48F215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6A370-1BAA-4A83-8E3E-2AF890E3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96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232084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19AF-0927-4F6A-AE14-2AAD178A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pc="-150" dirty="0"/>
              <a:t>LINEAR COMBINATION </a:t>
            </a:r>
            <a:br>
              <a:rPr lang="en-US" b="1" spc="-150" dirty="0"/>
            </a:br>
            <a:r>
              <a:rPr lang="en-US" b="1" spc="-150" dirty="0"/>
              <a:t>OF NORMALLY DISTRIBUTED VARIABLES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34167-7AC0-474D-8003-5FE48F215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linear combination of independent random variables having a normal distribution also has a normal distribution: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- independent </a:t>
                </a: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endParaRPr lang="en-US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34167-7AC0-474D-8003-5FE48F215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6A370-1BAA-4A83-8E3E-2AF890E3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97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423432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AC50-1294-45A4-8B5B-29FDB287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b="0" dirty="0"/>
                  <a:t>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200" b="0" dirty="0"/>
              </a:p>
              <a:p>
                <a:endParaRPr lang="en-US" sz="1100" b="0" dirty="0"/>
              </a:p>
              <a:p>
                <a:pPr lvl="1"/>
                <a:r>
                  <a:rPr lang="en-US" sz="3000" dirty="0" err="1"/>
                  <a:t>i.i.d</a:t>
                </a:r>
                <a:r>
                  <a:rPr lang="en-US" sz="3000" dirty="0"/>
                  <a:t>.</a:t>
                </a:r>
              </a:p>
              <a:p>
                <a:pPr lvl="1"/>
                <a:r>
                  <a:rPr lang="en-US" sz="3000" dirty="0"/>
                  <a:t>a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mean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/>
                  <a:t> and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000" dirty="0"/>
              </a:p>
              <a:p>
                <a:pPr lvl="1"/>
                <a:endParaRPr lang="en-US" sz="800" dirty="0"/>
              </a:p>
              <a:p>
                <a:pPr marL="0" indent="0">
                  <a:buNone/>
                </a:pPr>
                <a:r>
                  <a:rPr lang="en-US" sz="3200" b="0" dirty="0"/>
                  <a:t>Let </a:t>
                </a: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Then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507" t="-25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D81C0-50FB-48FD-9275-9A4FC48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47895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AC50-1294-45A4-8B5B-29FDB287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b="0" dirty="0"/>
                  <a:t>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200" b="0" dirty="0"/>
              </a:p>
              <a:p>
                <a:endParaRPr lang="en-US" sz="1100" b="0" dirty="0"/>
              </a:p>
              <a:p>
                <a:pPr lvl="1"/>
                <a:r>
                  <a:rPr lang="en-US" sz="3000" dirty="0" err="1"/>
                  <a:t>i.i.d</a:t>
                </a:r>
                <a:r>
                  <a:rPr lang="en-US" sz="3000" dirty="0"/>
                  <a:t>.</a:t>
                </a:r>
              </a:p>
              <a:p>
                <a:pPr lvl="1"/>
                <a:r>
                  <a:rPr lang="en-US" sz="3000" dirty="0"/>
                  <a:t>a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mean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/>
                  <a:t> and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000" dirty="0"/>
              </a:p>
              <a:p>
                <a:pPr lvl="1"/>
                <a:endParaRPr lang="en-US" sz="800" dirty="0"/>
              </a:p>
              <a:p>
                <a:pPr marL="0" indent="0">
                  <a:buNone/>
                </a:pPr>
                <a:r>
                  <a:rPr lang="en-US" sz="3200" b="0" dirty="0"/>
                  <a:t>Let </a:t>
                </a: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Then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507" t="-25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D81C0-50FB-48FD-9275-9A4FC48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0008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6035</Words>
  <Application>Microsoft Office PowerPoint</Application>
  <PresentationFormat>Widescreen</PresentationFormat>
  <Paragraphs>1445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3" baseType="lpstr">
      <vt:lpstr>Arial</vt:lpstr>
      <vt:lpstr>Calibri</vt:lpstr>
      <vt:lpstr>Cambria Math</vt:lpstr>
      <vt:lpstr>Gill Sans Nova</vt:lpstr>
      <vt:lpstr>Office Theme</vt:lpstr>
      <vt:lpstr>INTRODUCTION  TO STATISTICS</vt:lpstr>
      <vt:lpstr>LAST TIME</vt:lpstr>
      <vt:lpstr>TODAY</vt:lpstr>
      <vt:lpstr>LOGISTICS</vt:lpstr>
      <vt:lpstr>LOGISTICS</vt:lpstr>
      <vt:lpstr>LOGISTICS</vt:lpstr>
      <vt:lpstr>LINEAR REGRESSION</vt:lpstr>
      <vt:lpstr>REGRESSION</vt:lpstr>
      <vt:lpstr>REGRESSION</vt:lpstr>
      <vt:lpstr>REGRESSION</vt:lpstr>
      <vt:lpstr>REGRESSION</vt:lpstr>
      <vt:lpstr>EXAMPLE</vt:lpstr>
      <vt:lpstr>SIMPLE LINEAR REGRESSION</vt:lpstr>
      <vt:lpstr>SIMPLE LINEAR REGRESSION</vt:lpstr>
      <vt:lpstr>SIMPLE LINEAR REGRESSION</vt:lpstr>
      <vt:lpstr>SIMPLE LINEAR REGRESSION</vt:lpstr>
      <vt:lpstr>FINDING THE BEST FIT</vt:lpstr>
      <vt:lpstr>FINDING THE BEST FIT</vt:lpstr>
      <vt:lpstr>FINDING THE BEST FIT</vt:lpstr>
      <vt:lpstr>FINDING THE BEST FIT</vt:lpstr>
      <vt:lpstr>FINDING THE BEST FIT</vt:lpstr>
      <vt:lpstr>FINDING THE BEST FIT</vt:lpstr>
      <vt:lpstr>FINDING THE BEST FIT</vt:lpstr>
      <vt:lpstr>FINDING THE BEST FIT</vt:lpstr>
      <vt:lpstr>FINDING THE BEST FIT</vt:lpstr>
      <vt:lpstr>FINDING THE BEST FIT</vt:lpstr>
      <vt:lpstr>MAKE IT FIT</vt:lpstr>
      <vt:lpstr>MAKE IT FIT</vt:lpstr>
      <vt:lpstr>MAKE IT FIT</vt:lpstr>
      <vt:lpstr>MAKE IT FIT</vt:lpstr>
      <vt:lpstr>MAKE IT FIT</vt:lpstr>
      <vt:lpstr>MAKE IT FIT</vt:lpstr>
      <vt:lpstr>QUALITY OF THE FIT</vt:lpstr>
      <vt:lpstr>QUALITY OF THE FIT</vt:lpstr>
      <vt:lpstr>QUALITY OF THE FIT</vt:lpstr>
      <vt:lpstr>QUALITY OF THE FIT</vt:lpstr>
      <vt:lpstr>QUALITY OF THE FIT</vt:lpstr>
      <vt:lpstr>QUALITY OF THE FIT</vt:lpstr>
      <vt:lpstr>QUALITY OF THE FIT - EXAMPLE</vt:lpstr>
      <vt:lpstr>QUALITY OF THE FIT - EXAMPLE</vt:lpstr>
      <vt:lpstr>QUALITY OF THE FIT - EXAMPLE</vt:lpstr>
      <vt:lpstr>QUALITY OF THE FIT - EXAMPLE</vt:lpstr>
      <vt:lpstr>QUALITY OF THE FIT - EXAMPLE</vt:lpstr>
      <vt:lpstr>QUALITY OF THE FIT - EXAMPLE</vt:lpstr>
      <vt:lpstr>ASSUMPTIONS</vt:lpstr>
      <vt:lpstr>HETEROSCEDASTIC</vt:lpstr>
      <vt:lpstr>WHAT IS LINEAR THERE</vt:lpstr>
      <vt:lpstr>WHAT IS LINEAR THERE</vt:lpstr>
      <vt:lpstr>WHAT IS LINEAR THERE</vt:lpstr>
      <vt:lpstr>WHAT IS LINEAR THERE</vt:lpstr>
      <vt:lpstr>PRACTICE!</vt:lpstr>
      <vt:lpstr>INTERPOLATION VS EXTRAPOLATION</vt:lpstr>
      <vt:lpstr>INTERPOLATION VS EXTRAPOLATION</vt:lpstr>
      <vt:lpstr>INTERPOLATION VS EXTRAPOLATION</vt:lpstr>
      <vt:lpstr>INTERPOLATION VS EXTRAPOLATION</vt:lpstr>
      <vt:lpstr>INTERPOLATION VS EXTRAPOLATION</vt:lpstr>
      <vt:lpstr>MULTIPLE LINEAR REGRESSION</vt:lpstr>
      <vt:lpstr>MULTIPLE LINEAR REGRESSION</vt:lpstr>
      <vt:lpstr>RECAP</vt:lpstr>
      <vt:lpstr>WHAT WE’VE SEEN IN THIS COURSE</vt:lpstr>
      <vt:lpstr>WHAT WE’VE SEEN IN THIS COURSE</vt:lpstr>
      <vt:lpstr>WHAT WE’VE SEEN IN THIS COURSE</vt:lpstr>
      <vt:lpstr>PROBABILITY THEORY</vt:lpstr>
      <vt:lpstr>PowerPoint Presentation</vt:lpstr>
      <vt:lpstr>PowerPoint Presentation</vt:lpstr>
      <vt:lpstr>SOME DISCRETE DISTRIBUTIONS</vt:lpstr>
      <vt:lpstr>SOME DISCRETE DISTRIBUTIONS</vt:lpstr>
      <vt:lpstr>SOME DISCRETE DISTRIBUTIONS</vt:lpstr>
      <vt:lpstr>SOME DISCRETE DISTRIBUTIONS</vt:lpstr>
      <vt:lpstr>PowerPoint Presentation</vt:lpstr>
      <vt:lpstr>CDF &amp; PDF</vt:lpstr>
      <vt:lpstr>PowerPoint Presentation</vt:lpstr>
      <vt:lpstr>PowerPoint Presentation</vt:lpstr>
      <vt:lpstr>CDF</vt:lpstr>
      <vt:lpstr>CDF</vt:lpstr>
      <vt:lpstr>CDF</vt:lpstr>
      <vt:lpstr>CDF</vt:lpstr>
      <vt:lpstr>CDF</vt:lpstr>
      <vt:lpstr>WHAT IS DIFFERENT FROM THE REST</vt:lpstr>
      <vt:lpstr>WHAT IS DIFFERENT FROM THE REST</vt:lpstr>
      <vt:lpstr>WHAT IS DIFFERENT FROM THE REST</vt:lpstr>
      <vt:lpstr>WHAT IS DIFFERENT FROM THE REST</vt:lpstr>
      <vt:lpstr>WHAT IS DIFFERENT FROM THE REST</vt:lpstr>
      <vt:lpstr>WHAT IS DIFFERENT FROM THE REST</vt:lpstr>
      <vt:lpstr>EXPECTED VALUE</vt:lpstr>
      <vt:lpstr>EXPECTED VALUE</vt:lpstr>
      <vt:lpstr>EXPECTED VALUE</vt:lpstr>
      <vt:lpstr>EXPECTED VALUE</vt:lpstr>
      <vt:lpstr>EXPECTED VALUE</vt:lpstr>
      <vt:lpstr>EXPECTED VALUE</vt:lpstr>
      <vt:lpstr>EXPECTED VALUE</vt:lpstr>
      <vt:lpstr>EXPECTED VALUE</vt:lpstr>
      <vt:lpstr>EXPECTED VALUE</vt:lpstr>
      <vt:lpstr>VARIANCE</vt:lpstr>
      <vt:lpstr>LINEAR COMBINATION  OF NORMALLY DISTRIBUTED VARIABLES</vt:lpstr>
      <vt:lpstr>LINEAR COMBINATION  OF NORMALLY DISTRIBUTED VARIABLES</vt:lpstr>
      <vt:lpstr>LINEAR COMBINATION  OF NORMALLY DISTRIBUTED VARIABLES</vt:lpstr>
      <vt:lpstr>CENTRAL LIMIT THEOREM</vt:lpstr>
      <vt:lpstr>CENTRAL LIMIT THEOREM</vt:lpstr>
      <vt:lpstr>CENTRAL LIMIT THEOREM</vt:lpstr>
      <vt:lpstr>COVARIANCE AND CORRELATION</vt:lpstr>
      <vt:lpstr>COVARIANCE AND CORRELATION</vt:lpstr>
      <vt:lpstr>INFERENTIAL STATISTICS</vt:lpstr>
      <vt:lpstr>TWO TYPES OF STATISTICS</vt:lpstr>
      <vt:lpstr>TWO TYPES OF STATISTICS</vt:lpstr>
      <vt:lpstr>TWO TYPES OF STATISTICS</vt:lpstr>
      <vt:lpstr>TWO TYPES OF STATISTICS</vt:lpstr>
      <vt:lpstr>TWO TYPES OF STATISTICS</vt:lpstr>
      <vt:lpstr>TWO TYPES OF STATISTICS</vt:lpstr>
      <vt:lpstr>TWO TYPES OF STATISTICS</vt:lpstr>
      <vt:lpstr>TWO TYPES OF STATISTICS</vt:lpstr>
      <vt:lpstr>TWO TYPES OF STATISTICS</vt:lpstr>
      <vt:lpstr>MAXIMUM LIKELIHOOD ESTIMATE</vt:lpstr>
      <vt:lpstr>MLE EXAMPLE</vt:lpstr>
      <vt:lpstr>MLE EXAMPLE</vt:lpstr>
      <vt:lpstr>MLE EXAMPLE</vt:lpstr>
      <vt:lpstr>MLE EXAMPLE</vt:lpstr>
      <vt:lpstr>MLE EXAMPLE</vt:lpstr>
      <vt:lpstr>MLE EXAMPLE</vt:lpstr>
      <vt:lpstr>MLE EXAMPLE</vt:lpstr>
      <vt:lpstr>PROPERTIES OF ESTIMATORS</vt:lpstr>
      <vt:lpstr>BIAS VS VARIANCE</vt:lpstr>
      <vt:lpstr>BIAS VS VARIANCE</vt:lpstr>
      <vt:lpstr>CI: DEFINITION</vt:lpstr>
      <vt:lpstr>CI: A BRIEF RECAP</vt:lpstr>
      <vt:lpstr>EXAMPLE (ASSIGNMNET 4)</vt:lpstr>
      <vt:lpstr>EXAMPLE (ASSIGNMNET 4)</vt:lpstr>
      <vt:lpstr>EXAMPLE (ASSIGNMNET 4)</vt:lpstr>
      <vt:lpstr>CI: A BRIEF RECAP</vt:lpstr>
      <vt:lpstr>CI: A BRIEF RECAP</vt:lpstr>
      <vt:lpstr>CI: A BRIEF RECAP</vt:lpstr>
      <vt:lpstr>CI: A BRIEF RECAP</vt:lpstr>
      <vt:lpstr>SAMPLE SIZE DETERMINATION </vt:lpstr>
      <vt:lpstr>HYPOTHESIS TESTING STEP-BY-STEP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STATISTICS</dc:title>
  <dc:creator>Evgenia Korneva</dc:creator>
  <cp:lastModifiedBy>Evgenia Korneva</cp:lastModifiedBy>
  <cp:revision>11</cp:revision>
  <dcterms:created xsi:type="dcterms:W3CDTF">2020-12-16T18:53:36Z</dcterms:created>
  <dcterms:modified xsi:type="dcterms:W3CDTF">2020-12-17T07:54:45Z</dcterms:modified>
</cp:coreProperties>
</file>